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Nothing But The Blood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F/F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3/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70483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570832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Robert Lowry (1876)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Robert Lowry (1876)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thing But the Blood_169_v1001">
            <a:extLst>
              <a:ext uri="{FF2B5EF4-FFF2-40B4-BE49-F238E27FC236}">
                <a16:creationId xmlns:a16="http://schemas.microsoft.com/office/drawing/2014/main" id="{F190D27D-A7C0-22F4-25F0-1934C79054E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752813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thing But the Blood_169_vC001">
            <a:extLst>
              <a:ext uri="{FF2B5EF4-FFF2-40B4-BE49-F238E27FC236}">
                <a16:creationId xmlns:a16="http://schemas.microsoft.com/office/drawing/2014/main" id="{F8DC2FC9-5DB1-F5AD-1C8C-E3CDD5920B1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228FF45-6C60-B43F-B96C-24A628B5C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64728171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thing But the Blood_169_v2001">
            <a:extLst>
              <a:ext uri="{FF2B5EF4-FFF2-40B4-BE49-F238E27FC236}">
                <a16:creationId xmlns:a16="http://schemas.microsoft.com/office/drawing/2014/main" id="{70EC4253-312F-2F4C-DB5F-03E920B6E4C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F0A8A3C-BCFD-C65C-45DD-B2CC23EF3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16437073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thing But the Blood_169_vC001">
            <a:extLst>
              <a:ext uri="{FF2B5EF4-FFF2-40B4-BE49-F238E27FC236}">
                <a16:creationId xmlns:a16="http://schemas.microsoft.com/office/drawing/2014/main" id="{D41F2032-B05E-FEF8-5013-627A939A49D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934101C-1DD5-5AD1-967D-AAE4457AD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64309952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thing But the Blood_169_v3001">
            <a:extLst>
              <a:ext uri="{FF2B5EF4-FFF2-40B4-BE49-F238E27FC236}">
                <a16:creationId xmlns:a16="http://schemas.microsoft.com/office/drawing/2014/main" id="{420F0FF3-2B1A-2581-46CB-96973417AD7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85FDA50-0F97-F5A0-8469-332AA9687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Nothing But The Blood</a:t>
            </a:r>
          </a:p>
        </p:txBody>
      </p:sp>
    </p:spTree>
    <p:extLst>
      <p:ext uri="{BB962C8B-B14F-4D97-AF65-F5344CB8AC3E}">
        <p14:creationId xmlns:p14="http://schemas.microsoft.com/office/powerpoint/2010/main" val="106361121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thing But the Blood_169_vC001">
            <a:extLst>
              <a:ext uri="{FF2B5EF4-FFF2-40B4-BE49-F238E27FC236}">
                <a16:creationId xmlns:a16="http://schemas.microsoft.com/office/drawing/2014/main" id="{B540F5DD-90E8-767A-AA5D-2EA9F4D8474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155AE48-B379-6A26-F62D-6050D5C2B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927208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85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44</cp:revision>
  <dcterms:created xsi:type="dcterms:W3CDTF">2013-12-23T05:43:46Z</dcterms:created>
  <dcterms:modified xsi:type="dcterms:W3CDTF">2025-05-10T19:56:20Z</dcterms:modified>
  <cp:category>PDHymns</cp:category>
</cp:coreProperties>
</file>