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None Of Self And All Of Thee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C/E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3561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4204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Theodore Monod (1874)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McGranahan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(1876)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3001">
            <a:extLst>
              <a:ext uri="{FF2B5EF4-FFF2-40B4-BE49-F238E27FC236}">
                <a16:creationId xmlns:a16="http://schemas.microsoft.com/office/drawing/2014/main" id="{56D8137D-49F3-8C14-8DDF-30C3D95ED0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E85B76-C7D7-5A81-7E96-274EA43DF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None Of Self And All Of Thee</a:t>
            </a:r>
          </a:p>
        </p:txBody>
      </p:sp>
    </p:spTree>
    <p:extLst>
      <p:ext uri="{BB962C8B-B14F-4D97-AF65-F5344CB8AC3E}">
        <p14:creationId xmlns:p14="http://schemas.microsoft.com/office/powerpoint/2010/main" val="28370314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3002">
            <a:extLst>
              <a:ext uri="{FF2B5EF4-FFF2-40B4-BE49-F238E27FC236}">
                <a16:creationId xmlns:a16="http://schemas.microsoft.com/office/drawing/2014/main" id="{29A0B222-C154-5AF7-E5E1-45394FDC74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41BC93-DEAD-945A-27F9-2408D7E32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7697338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3003">
            <a:extLst>
              <a:ext uri="{FF2B5EF4-FFF2-40B4-BE49-F238E27FC236}">
                <a16:creationId xmlns:a16="http://schemas.microsoft.com/office/drawing/2014/main" id="{4849CE66-37D5-9F08-4ACE-6F23156B2A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16E09F-F43D-AF87-8F85-36FB616B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462837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3004">
            <a:extLst>
              <a:ext uri="{FF2B5EF4-FFF2-40B4-BE49-F238E27FC236}">
                <a16:creationId xmlns:a16="http://schemas.microsoft.com/office/drawing/2014/main" id="{B50F8778-FBEB-4500-3E1F-05FF689FCF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C5B75C-DDF4-62BB-01EF-C97EB7D89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6411802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4001">
            <a:extLst>
              <a:ext uri="{FF2B5EF4-FFF2-40B4-BE49-F238E27FC236}">
                <a16:creationId xmlns:a16="http://schemas.microsoft.com/office/drawing/2014/main" id="{180187B8-8D4E-957D-AE84-2A41B3A189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E4473A-8760-3B71-0F73-94AEFD84E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None Of Self And All Of Thee</a:t>
            </a:r>
          </a:p>
        </p:txBody>
      </p:sp>
    </p:spTree>
    <p:extLst>
      <p:ext uri="{BB962C8B-B14F-4D97-AF65-F5344CB8AC3E}">
        <p14:creationId xmlns:p14="http://schemas.microsoft.com/office/powerpoint/2010/main" val="232301706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4002">
            <a:extLst>
              <a:ext uri="{FF2B5EF4-FFF2-40B4-BE49-F238E27FC236}">
                <a16:creationId xmlns:a16="http://schemas.microsoft.com/office/drawing/2014/main" id="{D5B0AB9F-BC61-46EC-449F-1E6BC60AE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8C0D32-31A0-5CF4-2D1F-65EB01260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30348472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4003">
            <a:extLst>
              <a:ext uri="{FF2B5EF4-FFF2-40B4-BE49-F238E27FC236}">
                <a16:creationId xmlns:a16="http://schemas.microsoft.com/office/drawing/2014/main" id="{82E9A071-940D-1A33-88F5-746F209767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AA6F64-07E6-F0D0-6B8A-2072515C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27336325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4004">
            <a:extLst>
              <a:ext uri="{FF2B5EF4-FFF2-40B4-BE49-F238E27FC236}">
                <a16:creationId xmlns:a16="http://schemas.microsoft.com/office/drawing/2014/main" id="{6F0F81A7-3DBA-A695-F9BC-2B54C7BDCF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8430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1001">
            <a:extLst>
              <a:ext uri="{FF2B5EF4-FFF2-40B4-BE49-F238E27FC236}">
                <a16:creationId xmlns:a16="http://schemas.microsoft.com/office/drawing/2014/main" id="{EEC47831-8B51-2ADB-05EF-B52C89D1D7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None Of Self And All Of Thee</a:t>
            </a:r>
          </a:p>
        </p:txBody>
      </p:sp>
    </p:spTree>
    <p:extLst>
      <p:ext uri="{BB962C8B-B14F-4D97-AF65-F5344CB8AC3E}">
        <p14:creationId xmlns:p14="http://schemas.microsoft.com/office/powerpoint/2010/main" val="34368595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1002">
            <a:extLst>
              <a:ext uri="{FF2B5EF4-FFF2-40B4-BE49-F238E27FC236}">
                <a16:creationId xmlns:a16="http://schemas.microsoft.com/office/drawing/2014/main" id="{B58D8B79-E4CA-43A1-E291-6DF670738E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C9B14A-0667-4889-72F3-B8FB68DB5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3749788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1003">
            <a:extLst>
              <a:ext uri="{FF2B5EF4-FFF2-40B4-BE49-F238E27FC236}">
                <a16:creationId xmlns:a16="http://schemas.microsoft.com/office/drawing/2014/main" id="{63DE3CB6-6A84-9351-ED11-47C3BC2F41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422E40-7925-271C-9F9C-0A3B0823F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986487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1004">
            <a:extLst>
              <a:ext uri="{FF2B5EF4-FFF2-40B4-BE49-F238E27FC236}">
                <a16:creationId xmlns:a16="http://schemas.microsoft.com/office/drawing/2014/main" id="{27B085D6-EDF7-9A7C-4458-EE2D50F594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7B1577-165D-073A-D559-4B14AA9B0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907534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2001">
            <a:extLst>
              <a:ext uri="{FF2B5EF4-FFF2-40B4-BE49-F238E27FC236}">
                <a16:creationId xmlns:a16="http://schemas.microsoft.com/office/drawing/2014/main" id="{7263AB06-791E-89CB-7158-AA28AC6D1A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ADE1FE-D674-0784-ED1C-429AF8BF8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None Of Self And All Of Thee</a:t>
            </a:r>
          </a:p>
        </p:txBody>
      </p:sp>
    </p:spTree>
    <p:extLst>
      <p:ext uri="{BB962C8B-B14F-4D97-AF65-F5344CB8AC3E}">
        <p14:creationId xmlns:p14="http://schemas.microsoft.com/office/powerpoint/2010/main" val="11602157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2002">
            <a:extLst>
              <a:ext uri="{FF2B5EF4-FFF2-40B4-BE49-F238E27FC236}">
                <a16:creationId xmlns:a16="http://schemas.microsoft.com/office/drawing/2014/main" id="{3944171C-B3C8-DFBE-CBBF-6FFCA94FE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6D4767-6BBA-EDF8-F8B8-BDA1AF65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85034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2003">
            <a:extLst>
              <a:ext uri="{FF2B5EF4-FFF2-40B4-BE49-F238E27FC236}">
                <a16:creationId xmlns:a16="http://schemas.microsoft.com/office/drawing/2014/main" id="{7792E21C-2878-9542-44BF-985B51F3AF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63F9D2-6679-E88F-538B-1F9A901D2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151282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ne Of Self And All Of Thee_169_v2004">
            <a:extLst>
              <a:ext uri="{FF2B5EF4-FFF2-40B4-BE49-F238E27FC236}">
                <a16:creationId xmlns:a16="http://schemas.microsoft.com/office/drawing/2014/main" id="{17CC5B0F-CB68-6A9C-C6B9-95B807789A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AD6555-5EF7-BC7C-0BAB-A5C6233A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469286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133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2025-05-10T19:35:27Z</dcterms:modified>
  <cp:category>PDHymns</cp:category>
</cp:coreProperties>
</file>