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Nobody Knows the Trouble I See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OH, YES LORD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Irregular w/ Chorus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b="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5496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84567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Southern U.S. Spiritual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3001">
            <a:extLst>
              <a:ext uri="{FF2B5EF4-FFF2-40B4-BE49-F238E27FC236}">
                <a16:creationId xmlns:a16="http://schemas.microsoft.com/office/drawing/2014/main" id="{D277B0F9-C58D-CA8C-589E-7785B987758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170FE13-DA43-2ED1-1614-456C34816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Nobody Knows the Trouble I See</a:t>
            </a:r>
          </a:p>
        </p:txBody>
      </p:sp>
    </p:spTree>
    <p:extLst>
      <p:ext uri="{BB962C8B-B14F-4D97-AF65-F5344CB8AC3E}">
        <p14:creationId xmlns:p14="http://schemas.microsoft.com/office/powerpoint/2010/main" val="44873137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2001">
            <a:extLst>
              <a:ext uri="{FF2B5EF4-FFF2-40B4-BE49-F238E27FC236}">
                <a16:creationId xmlns:a16="http://schemas.microsoft.com/office/drawing/2014/main" id="{A96B49AA-17E8-CB63-24DC-C05DD37E95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A700DD-6B6A-75B1-DD4F-AADC7ADF5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58202785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2002">
            <a:extLst>
              <a:ext uri="{FF2B5EF4-FFF2-40B4-BE49-F238E27FC236}">
                <a16:creationId xmlns:a16="http://schemas.microsoft.com/office/drawing/2014/main" id="{4743C930-7E64-CABA-A85B-F13C793336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848587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1001">
            <a:extLst>
              <a:ext uri="{FF2B5EF4-FFF2-40B4-BE49-F238E27FC236}">
                <a16:creationId xmlns:a16="http://schemas.microsoft.com/office/drawing/2014/main" id="{622F3E43-28F6-950D-9B5B-576CB2EC90D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Chorus ~ Nobody Knows the Trouble I See</a:t>
            </a:r>
          </a:p>
        </p:txBody>
      </p:sp>
    </p:spTree>
    <p:extLst>
      <p:ext uri="{BB962C8B-B14F-4D97-AF65-F5344CB8AC3E}">
        <p14:creationId xmlns:p14="http://schemas.microsoft.com/office/powerpoint/2010/main" val="79434156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1002">
            <a:extLst>
              <a:ext uri="{FF2B5EF4-FFF2-40B4-BE49-F238E27FC236}">
                <a16:creationId xmlns:a16="http://schemas.microsoft.com/office/drawing/2014/main" id="{D94D84CF-8F05-9113-3CE6-15CBA4D22CC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B601A75-566B-D3EC-6211-6C2CBCF6B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9829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250756629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1001">
            <a:extLst>
              <a:ext uri="{FF2B5EF4-FFF2-40B4-BE49-F238E27FC236}">
                <a16:creationId xmlns:a16="http://schemas.microsoft.com/office/drawing/2014/main" id="{BEAE0700-015E-9FF4-EB43-8A1B3167C0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8FEE6BB-BA22-411C-5EC1-917A0A35A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Nobody Knows the Trouble I See</a:t>
            </a:r>
          </a:p>
        </p:txBody>
      </p:sp>
    </p:spTree>
    <p:extLst>
      <p:ext uri="{BB962C8B-B14F-4D97-AF65-F5344CB8AC3E}">
        <p14:creationId xmlns:p14="http://schemas.microsoft.com/office/powerpoint/2010/main" val="1983642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2001">
            <a:extLst>
              <a:ext uri="{FF2B5EF4-FFF2-40B4-BE49-F238E27FC236}">
                <a16:creationId xmlns:a16="http://schemas.microsoft.com/office/drawing/2014/main" id="{CA6B3FE5-34BF-B34E-8ADE-D3854327385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F9A2FD1-3FC7-F5F3-DA41-E9BFCC46F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34850065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2002">
            <a:extLst>
              <a:ext uri="{FF2B5EF4-FFF2-40B4-BE49-F238E27FC236}">
                <a16:creationId xmlns:a16="http://schemas.microsoft.com/office/drawing/2014/main" id="{254C2BA0-ECA1-84EC-BE60-028E4A815E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0B177E0-3032-8636-FB12-A309B9771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8440966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2001">
            <a:extLst>
              <a:ext uri="{FF2B5EF4-FFF2-40B4-BE49-F238E27FC236}">
                <a16:creationId xmlns:a16="http://schemas.microsoft.com/office/drawing/2014/main" id="{F53FD410-3E84-8121-B45E-44853F099F4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9EA6F8A-ED43-AB60-BB6C-21E49260C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Nobody Knows the Trouble I See</a:t>
            </a:r>
          </a:p>
        </p:txBody>
      </p:sp>
    </p:spTree>
    <p:extLst>
      <p:ext uri="{BB962C8B-B14F-4D97-AF65-F5344CB8AC3E}">
        <p14:creationId xmlns:p14="http://schemas.microsoft.com/office/powerpoint/2010/main" val="267168391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2001">
            <a:extLst>
              <a:ext uri="{FF2B5EF4-FFF2-40B4-BE49-F238E27FC236}">
                <a16:creationId xmlns:a16="http://schemas.microsoft.com/office/drawing/2014/main" id="{2C5B0DB8-E8A5-360B-BEE7-93DF4FCE63A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FAB2AB3-AE67-E758-0552-6E31C478B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43203059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body Knows The Trouble I See_169_vC2002">
            <a:extLst>
              <a:ext uri="{FF2B5EF4-FFF2-40B4-BE49-F238E27FC236}">
                <a16:creationId xmlns:a16="http://schemas.microsoft.com/office/drawing/2014/main" id="{2B4852A7-7B63-F022-7A23-05866BDA80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B29C66-FCDF-70E4-8A0E-91776FB28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2386947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116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2025-05-09T18:14:52Z</dcterms:modified>
  <cp:category>PDHymns</cp:category>
</cp:coreProperties>
</file>