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Nearer, My God, To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BETHANY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6.4.6.4.6.6.4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92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090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Sarah F. Adams (1840)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Lowell Mason (1856)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5o5001">
            <a:extLst>
              <a:ext uri="{FF2B5EF4-FFF2-40B4-BE49-F238E27FC236}">
                <a16:creationId xmlns:a16="http://schemas.microsoft.com/office/drawing/2014/main" id="{CBC4C3AA-BF23-495A-AB8A-A3C667BFB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0DBEA5-8CA2-918B-CCA7-8D49D3D6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9413675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5o5002">
            <a:extLst>
              <a:ext uri="{FF2B5EF4-FFF2-40B4-BE49-F238E27FC236}">
                <a16:creationId xmlns:a16="http://schemas.microsoft.com/office/drawing/2014/main" id="{07662DEF-C3D5-4C4A-9613-2FC19CD55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7128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1001">
            <a:extLst>
              <a:ext uri="{FF2B5EF4-FFF2-40B4-BE49-F238E27FC236}">
                <a16:creationId xmlns:a16="http://schemas.microsoft.com/office/drawing/2014/main" id="{B51D83AE-0D49-B23B-3679-3019B8410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600038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1002">
            <a:extLst>
              <a:ext uri="{FF2B5EF4-FFF2-40B4-BE49-F238E27FC236}">
                <a16:creationId xmlns:a16="http://schemas.microsoft.com/office/drawing/2014/main" id="{2F0216AF-A9E3-5251-C9AB-FE44A418D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091090-5087-3B39-B513-49DED0BE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184243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2001">
            <a:extLst>
              <a:ext uri="{FF2B5EF4-FFF2-40B4-BE49-F238E27FC236}">
                <a16:creationId xmlns:a16="http://schemas.microsoft.com/office/drawing/2014/main" id="{1296B950-3835-7F9F-3F30-F754AC87E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98D2EE-66A8-8008-4F5D-B913721A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38034196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2002">
            <a:extLst>
              <a:ext uri="{FF2B5EF4-FFF2-40B4-BE49-F238E27FC236}">
                <a16:creationId xmlns:a16="http://schemas.microsoft.com/office/drawing/2014/main" id="{92E08513-D91A-29CE-3599-16A1EFCE9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B20146-39D1-9D62-AF11-775FE4B8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909712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3001">
            <a:extLst>
              <a:ext uri="{FF2B5EF4-FFF2-40B4-BE49-F238E27FC236}">
                <a16:creationId xmlns:a16="http://schemas.microsoft.com/office/drawing/2014/main" id="{FC26320E-530D-ECEE-BB7D-15122F480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9F6634-5AC5-C7C6-43B3-086EA0D6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20057459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3002">
            <a:extLst>
              <a:ext uri="{FF2B5EF4-FFF2-40B4-BE49-F238E27FC236}">
                <a16:creationId xmlns:a16="http://schemas.microsoft.com/office/drawing/2014/main" id="{C4955655-13EC-4C54-F0EC-543E85F56E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87187B-719E-62DF-640C-1B0BC7B6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48280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4o5001">
            <a:extLst>
              <a:ext uri="{FF2B5EF4-FFF2-40B4-BE49-F238E27FC236}">
                <a16:creationId xmlns:a16="http://schemas.microsoft.com/office/drawing/2014/main" id="{54C098CD-65EC-D085-A3B3-107E889BD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8E07F8-143C-F830-9DD7-B6F9D38B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Nearer, My God, To Thee</a:t>
            </a:r>
          </a:p>
        </p:txBody>
      </p:sp>
    </p:spTree>
    <p:extLst>
      <p:ext uri="{BB962C8B-B14F-4D97-AF65-F5344CB8AC3E}">
        <p14:creationId xmlns:p14="http://schemas.microsoft.com/office/powerpoint/2010/main" val="41993400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arer My God To Thee_169_arr1_v4o5002">
            <a:extLst>
              <a:ext uri="{FF2B5EF4-FFF2-40B4-BE49-F238E27FC236}">
                <a16:creationId xmlns:a16="http://schemas.microsoft.com/office/drawing/2014/main" id="{4A0486B9-E69F-ED27-677D-2395B5EB6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3256F8-1C2D-F51A-E00F-0181E385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2942297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2025-05-08T18:29:16Z</dcterms:modified>
  <cp:category>PDHymns</cp:category>
</cp:coreProperties>
</file>