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5/8/2025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5/8/2025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5/8/2025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5/8/2025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5/8/2025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5/8/2025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ransition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Nearer, My God, To Thee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BETHANY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6.4.6.4.6.6.4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156004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G/B - MI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4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789210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5509085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Sarah F. Adams (1840)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Lowell Mason (1856)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earer My God To Thee_169_arr1_v1001">
            <a:extLst>
              <a:ext uri="{FF2B5EF4-FFF2-40B4-BE49-F238E27FC236}">
                <a16:creationId xmlns:a16="http://schemas.microsoft.com/office/drawing/2014/main" id="{B51D83AE-0D49-B23B-3679-3019B841060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Nearer, My God, To Thee</a:t>
            </a:r>
          </a:p>
        </p:txBody>
      </p:sp>
    </p:spTree>
    <p:extLst>
      <p:ext uri="{BB962C8B-B14F-4D97-AF65-F5344CB8AC3E}">
        <p14:creationId xmlns:p14="http://schemas.microsoft.com/office/powerpoint/2010/main" val="360003858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earer My God To Thee_169_arr1_v1002">
            <a:extLst>
              <a:ext uri="{FF2B5EF4-FFF2-40B4-BE49-F238E27FC236}">
                <a16:creationId xmlns:a16="http://schemas.microsoft.com/office/drawing/2014/main" id="{2F0216AF-A9E3-5251-C9AB-FE44A418D96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4091090-5087-3B39-B513-49DED0BE43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81842439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earer My God To Thee_169_arr1_v2001">
            <a:extLst>
              <a:ext uri="{FF2B5EF4-FFF2-40B4-BE49-F238E27FC236}">
                <a16:creationId xmlns:a16="http://schemas.microsoft.com/office/drawing/2014/main" id="{1296B950-3835-7F9F-3F30-F754AC87E46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B98D2EE-66A8-8008-4F5D-B913721AA1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Nearer, My God, To Thee</a:t>
            </a:r>
          </a:p>
        </p:txBody>
      </p:sp>
    </p:spTree>
    <p:extLst>
      <p:ext uri="{BB962C8B-B14F-4D97-AF65-F5344CB8AC3E}">
        <p14:creationId xmlns:p14="http://schemas.microsoft.com/office/powerpoint/2010/main" val="380341961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earer My God To Thee_169_arr1_v2002">
            <a:extLst>
              <a:ext uri="{FF2B5EF4-FFF2-40B4-BE49-F238E27FC236}">
                <a16:creationId xmlns:a16="http://schemas.microsoft.com/office/drawing/2014/main" id="{92E08513-D91A-29CE-3599-16A1EFCE99D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8B20146-39D1-9D62-AF11-775FE4B82C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59097126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earer My God To Thee_169_arr1_v3001">
            <a:extLst>
              <a:ext uri="{FF2B5EF4-FFF2-40B4-BE49-F238E27FC236}">
                <a16:creationId xmlns:a16="http://schemas.microsoft.com/office/drawing/2014/main" id="{FC26320E-530D-ECEE-BB7D-15122F480FA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F9F6634-5AC5-C7C6-43B3-086EA0D608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Nearer, My God, To Thee</a:t>
            </a:r>
          </a:p>
        </p:txBody>
      </p:sp>
    </p:spTree>
    <p:extLst>
      <p:ext uri="{BB962C8B-B14F-4D97-AF65-F5344CB8AC3E}">
        <p14:creationId xmlns:p14="http://schemas.microsoft.com/office/powerpoint/2010/main" val="200574596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earer My God To Thee_169_arr1_v3002">
            <a:extLst>
              <a:ext uri="{FF2B5EF4-FFF2-40B4-BE49-F238E27FC236}">
                <a16:creationId xmlns:a16="http://schemas.microsoft.com/office/drawing/2014/main" id="{C4955655-13EC-4C54-F0EC-543E85F56E3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287187B-719E-62DF-640C-1B0BC7B69F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97482804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F4C892-807F-5F16-FA23-A2E72154D9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00DBEA5-8CA2-918B-CCA7-8D49D3D6C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Nearer, My God, To Thee</a:t>
            </a:r>
          </a:p>
        </p:txBody>
      </p:sp>
    </p:spTree>
    <p:extLst>
      <p:ext uri="{BB962C8B-B14F-4D97-AF65-F5344CB8AC3E}">
        <p14:creationId xmlns:p14="http://schemas.microsoft.com/office/powerpoint/2010/main" val="394136753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earer My God To Thee_169_arr1_v5o5002">
            <a:extLst>
              <a:ext uri="{FF2B5EF4-FFF2-40B4-BE49-F238E27FC236}">
                <a16:creationId xmlns:a16="http://schemas.microsoft.com/office/drawing/2014/main" id="{07662DEF-C3D5-4C4A-9613-2FC19CD557E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071289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114</TotalTime>
  <Words>113</Words>
  <Application>Microsoft Office PowerPoint</Application>
  <PresentationFormat>Widescreen</PresentationFormat>
  <Paragraphs>30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44</cp:revision>
  <dcterms:created xsi:type="dcterms:W3CDTF">2013-12-23T05:43:46Z</dcterms:created>
  <dcterms:modified xsi:type="dcterms:W3CDTF">2025-05-08T19:19:09Z</dcterms:modified>
  <cp:category>PDHymns</cp:category>
</cp:coreProperties>
</file>