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Near To The Heart Of God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0793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86969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C. B. McAfee (1901)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C. B. McAfee (1901)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1001">
            <a:extLst>
              <a:ext uri="{FF2B5EF4-FFF2-40B4-BE49-F238E27FC236}">
                <a16:creationId xmlns:a16="http://schemas.microsoft.com/office/drawing/2014/main" id="{CC698393-D800-D7FA-8A2D-86B5B02667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Near To The Heart Of God</a:t>
            </a:r>
          </a:p>
        </p:txBody>
      </p:sp>
    </p:spTree>
    <p:extLst>
      <p:ext uri="{BB962C8B-B14F-4D97-AF65-F5344CB8AC3E}">
        <p14:creationId xmlns:p14="http://schemas.microsoft.com/office/powerpoint/2010/main" val="149583496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C001">
            <a:extLst>
              <a:ext uri="{FF2B5EF4-FFF2-40B4-BE49-F238E27FC236}">
                <a16:creationId xmlns:a16="http://schemas.microsoft.com/office/drawing/2014/main" id="{F1AE318C-1B71-0A1A-8F35-CF9B4BEF082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2AE490B-54D1-03FE-1AC6-9EF2C49B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64648007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2001">
            <a:extLst>
              <a:ext uri="{FF2B5EF4-FFF2-40B4-BE49-F238E27FC236}">
                <a16:creationId xmlns:a16="http://schemas.microsoft.com/office/drawing/2014/main" id="{36C8A9AD-FF2E-7B0C-119E-72142F059E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AAEE138-8D22-92C4-11EE-CFD60AF92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Near To The Heart Of God</a:t>
            </a:r>
          </a:p>
        </p:txBody>
      </p:sp>
    </p:spTree>
    <p:extLst>
      <p:ext uri="{BB962C8B-B14F-4D97-AF65-F5344CB8AC3E}">
        <p14:creationId xmlns:p14="http://schemas.microsoft.com/office/powerpoint/2010/main" val="1945142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C001">
            <a:extLst>
              <a:ext uri="{FF2B5EF4-FFF2-40B4-BE49-F238E27FC236}">
                <a16:creationId xmlns:a16="http://schemas.microsoft.com/office/drawing/2014/main" id="{9385A1B7-818E-C01B-C195-EC7E7858C7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E81C70F-ABBD-43C1-9567-206263B0B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188278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3001">
            <a:extLst>
              <a:ext uri="{FF2B5EF4-FFF2-40B4-BE49-F238E27FC236}">
                <a16:creationId xmlns:a16="http://schemas.microsoft.com/office/drawing/2014/main" id="{F4082B4C-82C5-8289-4169-508C6CA35A7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AF7B874-320F-20E1-1F80-E58903E2F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Near To The Heart Of God</a:t>
            </a:r>
          </a:p>
        </p:txBody>
      </p:sp>
    </p:spTree>
    <p:extLst>
      <p:ext uri="{BB962C8B-B14F-4D97-AF65-F5344CB8AC3E}">
        <p14:creationId xmlns:p14="http://schemas.microsoft.com/office/powerpoint/2010/main" val="30464404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o The Heart Of God_169_vC001">
            <a:extLst>
              <a:ext uri="{FF2B5EF4-FFF2-40B4-BE49-F238E27FC236}">
                <a16:creationId xmlns:a16="http://schemas.microsoft.com/office/drawing/2014/main" id="{35F3C014-BBF4-2411-4E91-282419EF101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48297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2025-05-07T21:45:21Z</dcterms:modified>
  <cp:category>PDHymns</cp:category>
</cp:coreProperties>
</file>