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Near The Cross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(Jesus, Keep Me Near The Cross)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5534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8641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(1869)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H.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Doane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1001">
            <a:extLst>
              <a:ext uri="{FF2B5EF4-FFF2-40B4-BE49-F238E27FC236}">
                <a16:creationId xmlns:a16="http://schemas.microsoft.com/office/drawing/2014/main" id="{EC08CAFD-43F4-5E91-533C-B48499A96EF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148220951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C5A33FB3-695E-FEC3-47B5-FA1D18CBE4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59D3939-611C-720F-74DB-E076742B7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643421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2001">
            <a:extLst>
              <a:ext uri="{FF2B5EF4-FFF2-40B4-BE49-F238E27FC236}">
                <a16:creationId xmlns:a16="http://schemas.microsoft.com/office/drawing/2014/main" id="{A595B1F3-787D-02B6-81A6-4E78C1B047A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E54DA6E-9408-A188-801C-261148725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19385556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E1567FF3-F311-8D2B-B717-01E1B6B6E4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6D68767-A41A-56CF-9A33-8B958A549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63590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3001">
            <a:extLst>
              <a:ext uri="{FF2B5EF4-FFF2-40B4-BE49-F238E27FC236}">
                <a16:creationId xmlns:a16="http://schemas.microsoft.com/office/drawing/2014/main" id="{BFDB0902-4F6C-85C6-A813-4837AE6A92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BA4062F-FFA1-340B-9AC6-AD802B15F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34233259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A325C27F-E158-10AE-372F-8029281F48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5CF201F-6068-4366-E879-B8434D74A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4348086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4001">
            <a:extLst>
              <a:ext uri="{FF2B5EF4-FFF2-40B4-BE49-F238E27FC236}">
                <a16:creationId xmlns:a16="http://schemas.microsoft.com/office/drawing/2014/main" id="{E9EF2923-D3AA-8A52-34EB-B3914CC3D5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D5F2BAB-EBF8-4DBB-BC45-CFF76B280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35417260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BCF29D6E-833A-08D9-EAD6-AA43FC5E49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6899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105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2025-05-07T21:29:31Z</dcterms:modified>
  <cp:category>PDHymns</cp:category>
</cp:coreProperties>
</file>