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5/4/2025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5/4/2025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5/4/2025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5/4/2025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5/4/2025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5/4/2025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5/4/2025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5/4/2025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5/4/2025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5/4/2025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5/4/2025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5/4/2025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ransition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My Name Is In The Book Of Life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(I Know My Name Is There)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6/8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D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/A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4/Chorus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1446045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82575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Daniel S. Warner (1893)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Barney E. Warren (1893)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y Name Is In The Book Of Life_169_v3001">
            <a:extLst>
              <a:ext uri="{FF2B5EF4-FFF2-40B4-BE49-F238E27FC236}">
                <a16:creationId xmlns:a16="http://schemas.microsoft.com/office/drawing/2014/main" id="{6195CC91-C084-237F-DA33-DA9FDBEBCCD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C204EB8-A8B3-8C2B-2D9E-DD4CBF3A50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My Name Is In The Book Of Life</a:t>
            </a:r>
          </a:p>
        </p:txBody>
      </p:sp>
    </p:spTree>
    <p:extLst>
      <p:ext uri="{BB962C8B-B14F-4D97-AF65-F5344CB8AC3E}">
        <p14:creationId xmlns:p14="http://schemas.microsoft.com/office/powerpoint/2010/main" val="1677885594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y Name Is In The Book Of Life_169_v3002">
            <a:extLst>
              <a:ext uri="{FF2B5EF4-FFF2-40B4-BE49-F238E27FC236}">
                <a16:creationId xmlns:a16="http://schemas.microsoft.com/office/drawing/2014/main" id="{50D11166-012F-2A2B-CAE0-6757404B2E4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36F6580-2B46-F863-2317-FABAFB0D7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91629431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y Name Is In The Book Of Life_169_vC001">
            <a:extLst>
              <a:ext uri="{FF2B5EF4-FFF2-40B4-BE49-F238E27FC236}">
                <a16:creationId xmlns:a16="http://schemas.microsoft.com/office/drawing/2014/main" id="{01AE205D-9899-C024-3D8F-0A8A8E1D395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68A9B01-A62C-EFF9-AACA-36B3736035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2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807697621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y Name Is In The Book Of Life_169_vC002">
            <a:extLst>
              <a:ext uri="{FF2B5EF4-FFF2-40B4-BE49-F238E27FC236}">
                <a16:creationId xmlns:a16="http://schemas.microsoft.com/office/drawing/2014/main" id="{56039D04-8594-5D1D-17B1-18C4F826A7A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05ED65E-2FEE-CA6C-0A86-9D5A386620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268349841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y Name Is In The Book Of Life_169_v4001">
            <a:extLst>
              <a:ext uri="{FF2B5EF4-FFF2-40B4-BE49-F238E27FC236}">
                <a16:creationId xmlns:a16="http://schemas.microsoft.com/office/drawing/2014/main" id="{0D7F37BA-3BC0-0E71-CFB8-44CB43EADF7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3209AF4-2961-0E19-332B-F5F0F905E4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My Name Is In The Book Of Life</a:t>
            </a:r>
          </a:p>
        </p:txBody>
      </p:sp>
    </p:spTree>
    <p:extLst>
      <p:ext uri="{BB962C8B-B14F-4D97-AF65-F5344CB8AC3E}">
        <p14:creationId xmlns:p14="http://schemas.microsoft.com/office/powerpoint/2010/main" val="399201751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y Name Is In The Book Of Life_169_v4002">
            <a:extLst>
              <a:ext uri="{FF2B5EF4-FFF2-40B4-BE49-F238E27FC236}">
                <a16:creationId xmlns:a16="http://schemas.microsoft.com/office/drawing/2014/main" id="{D3C1BF1D-5C07-59C6-9B3A-03C5CACE007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4BE257B-B45D-8BCC-CC90-2C22C3B2D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3307162068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y Name Is In The Book Of Life_169_vC001">
            <a:extLst>
              <a:ext uri="{FF2B5EF4-FFF2-40B4-BE49-F238E27FC236}">
                <a16:creationId xmlns:a16="http://schemas.microsoft.com/office/drawing/2014/main" id="{3ABC8DFB-4008-74B7-D856-6A894B251DA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B5A1175-1922-7325-CA8B-FA563B662C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2485909856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y Name Is In The Book Of Life_169_vC002">
            <a:extLst>
              <a:ext uri="{FF2B5EF4-FFF2-40B4-BE49-F238E27FC236}">
                <a16:creationId xmlns:a16="http://schemas.microsoft.com/office/drawing/2014/main" id="{E2EC50ED-7914-AE04-B644-8A9E0FA5997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2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5463241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y Name Is In The Book Of Life_169_v1001">
            <a:extLst>
              <a:ext uri="{FF2B5EF4-FFF2-40B4-BE49-F238E27FC236}">
                <a16:creationId xmlns:a16="http://schemas.microsoft.com/office/drawing/2014/main" id="{A8FC415F-4868-53B1-437C-67099D18835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My Name Is In The Book Of Life</a:t>
            </a:r>
          </a:p>
        </p:txBody>
      </p:sp>
    </p:spTree>
    <p:extLst>
      <p:ext uri="{BB962C8B-B14F-4D97-AF65-F5344CB8AC3E}">
        <p14:creationId xmlns:p14="http://schemas.microsoft.com/office/powerpoint/2010/main" val="40308305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y Name Is In The Book Of Life_169_v1002">
            <a:extLst>
              <a:ext uri="{FF2B5EF4-FFF2-40B4-BE49-F238E27FC236}">
                <a16:creationId xmlns:a16="http://schemas.microsoft.com/office/drawing/2014/main" id="{65B6008C-0CB4-4849-A9F7-6B84A95FF84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ABC4AC8-58D4-8FA4-2867-CEE1F7A2DC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37841661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y Name Is In The Book Of Life_169_vC001">
            <a:extLst>
              <a:ext uri="{FF2B5EF4-FFF2-40B4-BE49-F238E27FC236}">
                <a16:creationId xmlns:a16="http://schemas.microsoft.com/office/drawing/2014/main" id="{5D4EF906-CFD6-A171-585A-D108BFE3E00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BFC9752-476E-79C9-87CC-9F9D2BEBE1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94941099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y Name Is In The Book Of Life_169_vC002">
            <a:extLst>
              <a:ext uri="{FF2B5EF4-FFF2-40B4-BE49-F238E27FC236}">
                <a16:creationId xmlns:a16="http://schemas.microsoft.com/office/drawing/2014/main" id="{B03F697C-8AA8-B7FC-1839-622F53348BA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9E3E189-8CAC-DA88-CA9F-C99C6726F5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424989287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y Name Is In The Book Of Life_169_v2001">
            <a:extLst>
              <a:ext uri="{FF2B5EF4-FFF2-40B4-BE49-F238E27FC236}">
                <a16:creationId xmlns:a16="http://schemas.microsoft.com/office/drawing/2014/main" id="{4BEFA658-A8B1-226E-D679-98ECB978A42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A293416-22B8-122A-3616-53F4FF949E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My Name Is In The Book Of Life</a:t>
            </a:r>
          </a:p>
        </p:txBody>
      </p:sp>
    </p:spTree>
    <p:extLst>
      <p:ext uri="{BB962C8B-B14F-4D97-AF65-F5344CB8AC3E}">
        <p14:creationId xmlns:p14="http://schemas.microsoft.com/office/powerpoint/2010/main" val="31134991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y Name Is In The Book Of Life_169_v2002">
            <a:extLst>
              <a:ext uri="{FF2B5EF4-FFF2-40B4-BE49-F238E27FC236}">
                <a16:creationId xmlns:a16="http://schemas.microsoft.com/office/drawing/2014/main" id="{A59C62F0-FC46-B94D-14A1-C0577E1BCC2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A0DB3F7-82B0-FE5C-8D61-112A59B1B8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4232355819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y Name Is In The Book Of Life_169_vC001">
            <a:extLst>
              <a:ext uri="{FF2B5EF4-FFF2-40B4-BE49-F238E27FC236}">
                <a16:creationId xmlns:a16="http://schemas.microsoft.com/office/drawing/2014/main" id="{D85AAD77-9814-50FB-E73F-BA1BF5B676D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11B50EB-80D5-0982-0010-D34AE70E2A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19603402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y Name Is In The Book Of Life_169_vC002">
            <a:extLst>
              <a:ext uri="{FF2B5EF4-FFF2-40B4-BE49-F238E27FC236}">
                <a16:creationId xmlns:a16="http://schemas.microsoft.com/office/drawing/2014/main" id="{F3E5CE9D-2C90-3AE8-13E5-1C453303070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3015F74-5D86-D4E8-B6A0-55CAE361E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6641213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112</TotalTime>
  <Words>152</Words>
  <Application>Microsoft Office PowerPoint</Application>
  <PresentationFormat>Widescreen</PresentationFormat>
  <Paragraphs>37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2025-05-05T01:06:43Z</dcterms:modified>
  <cp:category>PDHymns</cp:category>
</cp:coreProperties>
</file>