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My Jesus, I Love Thee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8382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44294"/>
              </p:ext>
            </p:extLst>
          </p:nvPr>
        </p:nvGraphicFramePr>
        <p:xfrm>
          <a:off x="455613" y="3203575"/>
          <a:ext cx="9144000" cy="1722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nl-NL" alt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Primitive Methodist Magazine </a:t>
                      </a: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(1862),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Arr. W. R. Featherston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A. J. Gordon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Jesus I Love Thee_169_v1001">
            <a:extLst>
              <a:ext uri="{FF2B5EF4-FFF2-40B4-BE49-F238E27FC236}">
                <a16:creationId xmlns:a16="http://schemas.microsoft.com/office/drawing/2014/main" id="{389A19FD-B2A4-6F05-DEBD-9C753BD8C9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My Jesus, I Love Thee</a:t>
            </a:r>
          </a:p>
        </p:txBody>
      </p:sp>
    </p:spTree>
    <p:extLst>
      <p:ext uri="{BB962C8B-B14F-4D97-AF65-F5344CB8AC3E}">
        <p14:creationId xmlns:p14="http://schemas.microsoft.com/office/powerpoint/2010/main" val="22463193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Jesus I Love Thee_169_v1002">
            <a:extLst>
              <a:ext uri="{FF2B5EF4-FFF2-40B4-BE49-F238E27FC236}">
                <a16:creationId xmlns:a16="http://schemas.microsoft.com/office/drawing/2014/main" id="{FDF0A665-FBFD-F76C-E09C-912FD9C72F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61F7FBE-C6C7-FD4A-D5C0-25B60659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60411797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E0F7DF-D133-EDFF-58BC-64747DF1B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6FD6A5F-70B1-2F2D-E011-B369A4C00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My Jesus, I Love Thee</a:t>
            </a:r>
          </a:p>
        </p:txBody>
      </p:sp>
    </p:spTree>
    <p:extLst>
      <p:ext uri="{BB962C8B-B14F-4D97-AF65-F5344CB8AC3E}">
        <p14:creationId xmlns:p14="http://schemas.microsoft.com/office/powerpoint/2010/main" val="18189793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Jesus I Love Thee_169_v2002">
            <a:extLst>
              <a:ext uri="{FF2B5EF4-FFF2-40B4-BE49-F238E27FC236}">
                <a16:creationId xmlns:a16="http://schemas.microsoft.com/office/drawing/2014/main" id="{B9C31FC4-60E9-9ED6-A4B4-D4D231EE50E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4ECD857-EEBF-412E-E2E2-036BF6A7F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1912534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BFE64A-2ECD-215A-B586-59A8E6601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AC2BDB3-68CB-64C3-FD65-37375A5B6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My Jesus, I Love Thee</a:t>
            </a:r>
          </a:p>
        </p:txBody>
      </p:sp>
    </p:spTree>
    <p:extLst>
      <p:ext uri="{BB962C8B-B14F-4D97-AF65-F5344CB8AC3E}">
        <p14:creationId xmlns:p14="http://schemas.microsoft.com/office/powerpoint/2010/main" val="334251595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y Jesus I Love Thee_169_v4o4002">
            <a:extLst>
              <a:ext uri="{FF2B5EF4-FFF2-40B4-BE49-F238E27FC236}">
                <a16:creationId xmlns:a16="http://schemas.microsoft.com/office/drawing/2014/main" id="{7819CCB1-96FD-D749-0F11-ABB6B437EE3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71854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2025-05-06T16:23:43Z</dcterms:modified>
  <cp:category>PDHymns</cp:category>
</cp:coreProperties>
</file>