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My Faith Looks Up To Thee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OLIVET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6.6.4.6.6.6.4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68507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2/2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817171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50961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Ray Palmer (1830)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Lowell Mason (1830)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y Faith Looks Up To Thee_169_arr1_v1001">
            <a:extLst>
              <a:ext uri="{FF2B5EF4-FFF2-40B4-BE49-F238E27FC236}">
                <a16:creationId xmlns:a16="http://schemas.microsoft.com/office/drawing/2014/main" id="{23AEA5AD-EF20-8186-813A-5D218994E8D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My Faith Looks Up To Thee</a:t>
            </a:r>
          </a:p>
        </p:txBody>
      </p:sp>
    </p:spTree>
    <p:extLst>
      <p:ext uri="{BB962C8B-B14F-4D97-AF65-F5344CB8AC3E}">
        <p14:creationId xmlns:p14="http://schemas.microsoft.com/office/powerpoint/2010/main" val="87776535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y Faith Looks Up To Thee_169_arr1_v1002">
            <a:extLst>
              <a:ext uri="{FF2B5EF4-FFF2-40B4-BE49-F238E27FC236}">
                <a16:creationId xmlns:a16="http://schemas.microsoft.com/office/drawing/2014/main" id="{0B3E8F5E-6957-C89E-A38F-B6459227783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53AE8B6-D830-F2CF-3D1A-BD0836E9C6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16461742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y Faith Looks Up To Thee_169_arr1_v2001">
            <a:extLst>
              <a:ext uri="{FF2B5EF4-FFF2-40B4-BE49-F238E27FC236}">
                <a16:creationId xmlns:a16="http://schemas.microsoft.com/office/drawing/2014/main" id="{C0387A86-3182-D274-3032-FF81B352B14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BCA85E5-E980-25FB-7DF2-D50438EFD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My Faith Looks Up To Thee</a:t>
            </a:r>
          </a:p>
        </p:txBody>
      </p:sp>
    </p:spTree>
    <p:extLst>
      <p:ext uri="{BB962C8B-B14F-4D97-AF65-F5344CB8AC3E}">
        <p14:creationId xmlns:p14="http://schemas.microsoft.com/office/powerpoint/2010/main" val="263084428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y Faith Looks Up To Thee_169_arr1_v2002">
            <a:extLst>
              <a:ext uri="{FF2B5EF4-FFF2-40B4-BE49-F238E27FC236}">
                <a16:creationId xmlns:a16="http://schemas.microsoft.com/office/drawing/2014/main" id="{B553E112-F9B8-FDA3-7D54-71A6A6ED30D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D7FE70D-E428-0EBE-B98E-CCC8CE115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111812415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y Faith Looks Up To Thee_169_arr1_v3001">
            <a:extLst>
              <a:ext uri="{FF2B5EF4-FFF2-40B4-BE49-F238E27FC236}">
                <a16:creationId xmlns:a16="http://schemas.microsoft.com/office/drawing/2014/main" id="{C632DD11-2A63-16B4-6D1C-38B739F3500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CD57FA4C-3182-43F2-56B1-FC508381B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My Faith Looks Up To Thee</a:t>
            </a:r>
          </a:p>
        </p:txBody>
      </p:sp>
    </p:spTree>
    <p:extLst>
      <p:ext uri="{BB962C8B-B14F-4D97-AF65-F5344CB8AC3E}">
        <p14:creationId xmlns:p14="http://schemas.microsoft.com/office/powerpoint/2010/main" val="159226651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y Faith Looks Up To Thee_169_arr1_v3002">
            <a:extLst>
              <a:ext uri="{FF2B5EF4-FFF2-40B4-BE49-F238E27FC236}">
                <a16:creationId xmlns:a16="http://schemas.microsoft.com/office/drawing/2014/main" id="{BFA2329E-F0A9-F7F5-E7E0-BCCA7DFDA4A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6344090-C62B-816D-E346-CF0F9CAD2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668374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115</TotalTime>
  <Words>93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44</cp:revision>
  <dcterms:created xsi:type="dcterms:W3CDTF">2013-12-23T05:43:46Z</dcterms:created>
  <dcterms:modified xsi:type="dcterms:W3CDTF">2025-05-06T16:40:46Z</dcterms:modified>
  <cp:category>PDHymns</cp:category>
</cp:coreProperties>
</file>