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Must Jesus Bear The Cross Alone?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MAITLAND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A/C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#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41162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09333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Thomas Shepherd (1693)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George N. Allen (1844)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ust Jesus Bear The Cross Alone_169_v1001">
            <a:extLst>
              <a:ext uri="{FF2B5EF4-FFF2-40B4-BE49-F238E27FC236}">
                <a16:creationId xmlns:a16="http://schemas.microsoft.com/office/drawing/2014/main" id="{23AF6601-F719-15BC-1A37-09899E0B6DD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Must Jesus Bear The Cross Alone?</a:t>
            </a:r>
          </a:p>
        </p:txBody>
      </p:sp>
    </p:spTree>
    <p:extLst>
      <p:ext uri="{BB962C8B-B14F-4D97-AF65-F5344CB8AC3E}">
        <p14:creationId xmlns:p14="http://schemas.microsoft.com/office/powerpoint/2010/main" val="221760322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ust Jesus Bear The Cross Alone_169_v1002">
            <a:extLst>
              <a:ext uri="{FF2B5EF4-FFF2-40B4-BE49-F238E27FC236}">
                <a16:creationId xmlns:a16="http://schemas.microsoft.com/office/drawing/2014/main" id="{87F9AB1E-7A1C-30BC-3A4C-A718688A197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40BB683-4AE8-CA38-B2A6-DCE79D59B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56612545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ust Jesus Bear The Cross Alone_169_v2001">
            <a:extLst>
              <a:ext uri="{FF2B5EF4-FFF2-40B4-BE49-F238E27FC236}">
                <a16:creationId xmlns:a16="http://schemas.microsoft.com/office/drawing/2014/main" id="{F2193B3F-58F1-C2FD-9552-D607A2D3A0B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3366273-AFD6-1CDA-205D-26390D80A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Must Jesus Bear The Cross Alone?</a:t>
            </a:r>
          </a:p>
        </p:txBody>
      </p:sp>
    </p:spTree>
    <p:extLst>
      <p:ext uri="{BB962C8B-B14F-4D97-AF65-F5344CB8AC3E}">
        <p14:creationId xmlns:p14="http://schemas.microsoft.com/office/powerpoint/2010/main" val="85699891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ust Jesus Bear The Cross Alone_169_v2002">
            <a:extLst>
              <a:ext uri="{FF2B5EF4-FFF2-40B4-BE49-F238E27FC236}">
                <a16:creationId xmlns:a16="http://schemas.microsoft.com/office/drawing/2014/main" id="{3F18A5C8-89A9-C76C-CAA1-D44902B95F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FD91505-59F2-C7DF-0912-4CCC916E8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95557286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D8D32D-D3D7-03EC-01F3-95B7EBFCD4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C89429B-2E6A-C3F1-39F0-F44996944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Must Jesus Bear The Cross Alone?</a:t>
            </a:r>
          </a:p>
        </p:txBody>
      </p:sp>
    </p:spTree>
    <p:extLst>
      <p:ext uri="{BB962C8B-B14F-4D97-AF65-F5344CB8AC3E}">
        <p14:creationId xmlns:p14="http://schemas.microsoft.com/office/powerpoint/2010/main" val="63330959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ust Jesus Bear The Cross Alone_169_v4o4002">
            <a:extLst>
              <a:ext uri="{FF2B5EF4-FFF2-40B4-BE49-F238E27FC236}">
                <a16:creationId xmlns:a16="http://schemas.microsoft.com/office/drawing/2014/main" id="{194A241A-2512-FD52-F7E5-B1E55BC0AEF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914033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117</TotalTime>
  <Words>100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2025-05-06T16:41:04Z</dcterms:modified>
  <cp:category>PDHymns</cp:category>
</cp:coreProperties>
</file>