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990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5/5/2025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5/5/2025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5/5/2025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Must I Go, And Empty-Handed?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D/A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08790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C. C. Luther (1877)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George C. Stebbins (1878)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ust I Go And Empty-Handed_169_v3001">
            <a:extLst>
              <a:ext uri="{FF2B5EF4-FFF2-40B4-BE49-F238E27FC236}">
                <a16:creationId xmlns:a16="http://schemas.microsoft.com/office/drawing/2014/main" id="{1786E85E-24D9-5622-E5D7-0A387D0E00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6AF0D40-CAE3-32EB-5D32-D434EF7D4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Must I Go, And Empty-Handed?</a:t>
            </a:r>
          </a:p>
        </p:txBody>
      </p:sp>
    </p:spTree>
    <p:extLst>
      <p:ext uri="{BB962C8B-B14F-4D97-AF65-F5344CB8AC3E}">
        <p14:creationId xmlns:p14="http://schemas.microsoft.com/office/powerpoint/2010/main" val="362129455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ust I Go And Empty-Handed_169_v3002">
            <a:extLst>
              <a:ext uri="{FF2B5EF4-FFF2-40B4-BE49-F238E27FC236}">
                <a16:creationId xmlns:a16="http://schemas.microsoft.com/office/drawing/2014/main" id="{D0C8AB6E-EBF9-4418-EB7F-C15BD4C737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0B2B68E-8AB9-4575-1999-797CFC63D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45476582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ust I Go And Empty-Handed_169_vC001">
            <a:extLst>
              <a:ext uri="{FF2B5EF4-FFF2-40B4-BE49-F238E27FC236}">
                <a16:creationId xmlns:a16="http://schemas.microsoft.com/office/drawing/2014/main" id="{E763B0CB-827F-2AED-886A-4BF50BF007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0723113-E591-8883-E217-00C585D3B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86638980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ust I Go And Empty-Handed_169_vC002">
            <a:extLst>
              <a:ext uri="{FF2B5EF4-FFF2-40B4-BE49-F238E27FC236}">
                <a16:creationId xmlns:a16="http://schemas.microsoft.com/office/drawing/2014/main" id="{C94DD827-3F89-A3B5-B513-AD98AD0B5F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811407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ust I Go And Empty-Handed_169_v1001">
            <a:extLst>
              <a:ext uri="{FF2B5EF4-FFF2-40B4-BE49-F238E27FC236}">
                <a16:creationId xmlns:a16="http://schemas.microsoft.com/office/drawing/2014/main" id="{78E1E9F8-2FA1-118C-F4F5-EEC8C53693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Must I Go, And Empty-Handed?</a:t>
            </a:r>
          </a:p>
        </p:txBody>
      </p:sp>
    </p:spTree>
    <p:extLst>
      <p:ext uri="{BB962C8B-B14F-4D97-AF65-F5344CB8AC3E}">
        <p14:creationId xmlns:p14="http://schemas.microsoft.com/office/powerpoint/2010/main" val="418864105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ust I Go And Empty-Handed_169_v1002">
            <a:extLst>
              <a:ext uri="{FF2B5EF4-FFF2-40B4-BE49-F238E27FC236}">
                <a16:creationId xmlns:a16="http://schemas.microsoft.com/office/drawing/2014/main" id="{686A4BC1-1F0A-0632-497E-6A5513094B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94FB3EA-9E7F-A119-4237-6A2D76B11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16264443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ust I Go And Empty-Handed_169_vC001">
            <a:extLst>
              <a:ext uri="{FF2B5EF4-FFF2-40B4-BE49-F238E27FC236}">
                <a16:creationId xmlns:a16="http://schemas.microsoft.com/office/drawing/2014/main" id="{5887D0FB-F48E-C79F-05E3-F17F1A213B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C92DC03-4BA8-F773-20FA-5C3BDBB3A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30710365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ust I Go And Empty-Handed_169_vC002">
            <a:extLst>
              <a:ext uri="{FF2B5EF4-FFF2-40B4-BE49-F238E27FC236}">
                <a16:creationId xmlns:a16="http://schemas.microsoft.com/office/drawing/2014/main" id="{96A6EE49-A15A-E779-8163-C558F6DC6A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20C185D-4380-0AAB-3D4B-60ECF21F3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55281741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ust I Go And Empty-Handed_169_v2001">
            <a:extLst>
              <a:ext uri="{FF2B5EF4-FFF2-40B4-BE49-F238E27FC236}">
                <a16:creationId xmlns:a16="http://schemas.microsoft.com/office/drawing/2014/main" id="{D38B59F5-5EC7-D454-D380-7737D6C284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6955DA7-E18D-A87A-AB45-D48356C0C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Must I Go, And Empty-Handed?</a:t>
            </a:r>
          </a:p>
        </p:txBody>
      </p:sp>
    </p:spTree>
    <p:extLst>
      <p:ext uri="{BB962C8B-B14F-4D97-AF65-F5344CB8AC3E}">
        <p14:creationId xmlns:p14="http://schemas.microsoft.com/office/powerpoint/2010/main" val="401213777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ust I Go And Empty-Handed_169_v2002">
            <a:extLst>
              <a:ext uri="{FF2B5EF4-FFF2-40B4-BE49-F238E27FC236}">
                <a16:creationId xmlns:a16="http://schemas.microsoft.com/office/drawing/2014/main" id="{6AD634CB-11F6-3C06-D1B3-80DFC26077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19886C0-EE6F-58D7-2665-9F52B53B3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25504375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ust I Go And Empty-Handed_169_vC001">
            <a:extLst>
              <a:ext uri="{FF2B5EF4-FFF2-40B4-BE49-F238E27FC236}">
                <a16:creationId xmlns:a16="http://schemas.microsoft.com/office/drawing/2014/main" id="{C8895CE9-FEF9-7818-D096-7D8AFDB1A5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332E063-A4C8-2D61-B1F2-F2F8F866A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19008602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ust I Go And Empty-Handed_169_vC002">
            <a:extLst>
              <a:ext uri="{FF2B5EF4-FFF2-40B4-BE49-F238E27FC236}">
                <a16:creationId xmlns:a16="http://schemas.microsoft.com/office/drawing/2014/main" id="{4F769859-F1D9-3F71-413F-C5CAE9FCE0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EF98FDE-682F-F02E-4D56-48B82E18F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73884228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120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2025-05-05T19:11:55Z</dcterms:modified>
  <cp:category>PDHymns</cp:category>
</cp:coreProperties>
</file>