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More Love To Thee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8277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83664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Elizabeth Prentiss (1856)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H.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Doane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(1870)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ore Love To Thee_169_v1001">
            <a:extLst>
              <a:ext uri="{FF2B5EF4-FFF2-40B4-BE49-F238E27FC236}">
                <a16:creationId xmlns:a16="http://schemas.microsoft.com/office/drawing/2014/main" id="{0148678E-B796-DD67-E63B-01BD5D693BE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More Love To Thee</a:t>
            </a:r>
          </a:p>
        </p:txBody>
      </p:sp>
    </p:spTree>
    <p:extLst>
      <p:ext uri="{BB962C8B-B14F-4D97-AF65-F5344CB8AC3E}">
        <p14:creationId xmlns:p14="http://schemas.microsoft.com/office/powerpoint/2010/main" val="414539383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ore Love To Thee_169_v1002">
            <a:extLst>
              <a:ext uri="{FF2B5EF4-FFF2-40B4-BE49-F238E27FC236}">
                <a16:creationId xmlns:a16="http://schemas.microsoft.com/office/drawing/2014/main" id="{75573412-AB66-F77C-54AE-4816BB0CAF8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3FBCFAA-0A95-5C1A-A45E-665796D56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4760174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ore Love To Thee_169_v2001">
            <a:extLst>
              <a:ext uri="{FF2B5EF4-FFF2-40B4-BE49-F238E27FC236}">
                <a16:creationId xmlns:a16="http://schemas.microsoft.com/office/drawing/2014/main" id="{5AFD624B-E02F-CFEA-3DB9-E30984EFCDD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71A3968-DF20-E93F-9809-D7BB99214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More Love To Thee</a:t>
            </a:r>
          </a:p>
        </p:txBody>
      </p:sp>
    </p:spTree>
    <p:extLst>
      <p:ext uri="{BB962C8B-B14F-4D97-AF65-F5344CB8AC3E}">
        <p14:creationId xmlns:p14="http://schemas.microsoft.com/office/powerpoint/2010/main" val="67439453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ore Love To Thee_169_v2002">
            <a:extLst>
              <a:ext uri="{FF2B5EF4-FFF2-40B4-BE49-F238E27FC236}">
                <a16:creationId xmlns:a16="http://schemas.microsoft.com/office/drawing/2014/main" id="{0318494B-21C0-9476-B77E-32D64223EC8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51780DD-BD46-0AF4-B1BC-4A563C3B0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6711049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F0E4155-5853-EBE4-3EC0-3B5A2E9DD6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6233F5E-0625-BA6E-757C-0B0A01ECA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More Love To Thee</a:t>
            </a:r>
          </a:p>
        </p:txBody>
      </p:sp>
    </p:spTree>
    <p:extLst>
      <p:ext uri="{BB962C8B-B14F-4D97-AF65-F5344CB8AC3E}">
        <p14:creationId xmlns:p14="http://schemas.microsoft.com/office/powerpoint/2010/main" val="132026455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ore Love To Thee_169_v4o4002">
            <a:extLst>
              <a:ext uri="{FF2B5EF4-FFF2-40B4-BE49-F238E27FC236}">
                <a16:creationId xmlns:a16="http://schemas.microsoft.com/office/drawing/2014/main" id="{3125666D-7299-5A4D-12B8-4BED842F52F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847948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86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2025-05-05T00:43:43Z</dcterms:modified>
  <cp:category>PDHymns</cp:category>
</cp:coreProperties>
</file>