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More Holiness Give Me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MY PRAYER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6.5.6.5.D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12/8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/G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519362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973707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Phillip P. Bliss (1873)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Phillip P. Bliss (1873)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ore Holiness Give Me_169_v1001">
            <a:extLst>
              <a:ext uri="{FF2B5EF4-FFF2-40B4-BE49-F238E27FC236}">
                <a16:creationId xmlns:a16="http://schemas.microsoft.com/office/drawing/2014/main" id="{D3839142-4175-6EC4-454A-786816F893C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More Holiness Give Me</a:t>
            </a:r>
          </a:p>
        </p:txBody>
      </p:sp>
    </p:spTree>
    <p:extLst>
      <p:ext uri="{BB962C8B-B14F-4D97-AF65-F5344CB8AC3E}">
        <p14:creationId xmlns:p14="http://schemas.microsoft.com/office/powerpoint/2010/main" val="288914645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ore Holiness Give Me_169_v1002">
            <a:extLst>
              <a:ext uri="{FF2B5EF4-FFF2-40B4-BE49-F238E27FC236}">
                <a16:creationId xmlns:a16="http://schemas.microsoft.com/office/drawing/2014/main" id="{444636DF-BD32-3DCD-4C39-17DDCF8D376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4978FC3-7B9C-B538-B8C2-81A51B12A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61049401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ore Holiness Give Me_169_v2001">
            <a:extLst>
              <a:ext uri="{FF2B5EF4-FFF2-40B4-BE49-F238E27FC236}">
                <a16:creationId xmlns:a16="http://schemas.microsoft.com/office/drawing/2014/main" id="{58A0E784-1035-B131-49F2-6DB1E9FB8CD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31D3C5B-105F-2CA6-6C14-CA74E48DB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More Holiness Give Me</a:t>
            </a:r>
          </a:p>
        </p:txBody>
      </p:sp>
    </p:spTree>
    <p:extLst>
      <p:ext uri="{BB962C8B-B14F-4D97-AF65-F5344CB8AC3E}">
        <p14:creationId xmlns:p14="http://schemas.microsoft.com/office/powerpoint/2010/main" val="221639136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ore Holiness Give Me_169_v2002">
            <a:extLst>
              <a:ext uri="{FF2B5EF4-FFF2-40B4-BE49-F238E27FC236}">
                <a16:creationId xmlns:a16="http://schemas.microsoft.com/office/drawing/2014/main" id="{606DF23D-EE31-E227-40B9-1C0F17DD872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9BDF0C1-7CA6-1BA8-8B41-D7CF24012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2519793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ore Holiness Give Me_169_v3001">
            <a:extLst>
              <a:ext uri="{FF2B5EF4-FFF2-40B4-BE49-F238E27FC236}">
                <a16:creationId xmlns:a16="http://schemas.microsoft.com/office/drawing/2014/main" id="{72406875-4682-5BCD-17FB-1591B8DC255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E84594C-343C-6244-A188-2248D7402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More Holiness Give Me</a:t>
            </a:r>
          </a:p>
        </p:txBody>
      </p:sp>
    </p:spTree>
    <p:extLst>
      <p:ext uri="{BB962C8B-B14F-4D97-AF65-F5344CB8AC3E}">
        <p14:creationId xmlns:p14="http://schemas.microsoft.com/office/powerpoint/2010/main" val="309750719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ore Holiness Give Me_169_v3002">
            <a:extLst>
              <a:ext uri="{FF2B5EF4-FFF2-40B4-BE49-F238E27FC236}">
                <a16:creationId xmlns:a16="http://schemas.microsoft.com/office/drawing/2014/main" id="{2FF3EC0A-FA57-1C9F-C897-7E47B633B5B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64316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111</TotalTime>
  <Words>92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2025-05-05T00:36:35Z</dcterms:modified>
  <cp:category>PDHymns</cp:category>
</cp:coreProperties>
</file>