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774" y="392113"/>
            <a:ext cx="95864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Mighty Rock, Whose Towering Form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MIGHTY ROCK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 w/Chorus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A/C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6793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2970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T. C. O’Kane (1879)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3001">
            <a:extLst>
              <a:ext uri="{FF2B5EF4-FFF2-40B4-BE49-F238E27FC236}">
                <a16:creationId xmlns:a16="http://schemas.microsoft.com/office/drawing/2014/main" id="{B71D657B-BDF2-3A32-E0AD-E51142D5BD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A0AAD7-43D5-BD37-34E0-03EE68A36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Mighty Rock, Whose Towering Form</a:t>
            </a:r>
          </a:p>
        </p:txBody>
      </p:sp>
    </p:spTree>
    <p:extLst>
      <p:ext uri="{BB962C8B-B14F-4D97-AF65-F5344CB8AC3E}">
        <p14:creationId xmlns:p14="http://schemas.microsoft.com/office/powerpoint/2010/main" val="9600322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3002">
            <a:extLst>
              <a:ext uri="{FF2B5EF4-FFF2-40B4-BE49-F238E27FC236}">
                <a16:creationId xmlns:a16="http://schemas.microsoft.com/office/drawing/2014/main" id="{A7563658-671E-01BB-2D0A-5CA9457D9C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D8DA64-1F95-766D-48BF-E7B973D8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905396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C001">
            <a:extLst>
              <a:ext uri="{FF2B5EF4-FFF2-40B4-BE49-F238E27FC236}">
                <a16:creationId xmlns:a16="http://schemas.microsoft.com/office/drawing/2014/main" id="{C9A9E9E8-0A05-F74A-50F4-00760FE4E0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6E5B4F-BB8B-2A70-E29C-FCF74B5F9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489976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C002">
            <a:extLst>
              <a:ext uri="{FF2B5EF4-FFF2-40B4-BE49-F238E27FC236}">
                <a16:creationId xmlns:a16="http://schemas.microsoft.com/office/drawing/2014/main" id="{A32F004D-4747-FD46-79CF-1D91BC357B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9654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1001">
            <a:extLst>
              <a:ext uri="{FF2B5EF4-FFF2-40B4-BE49-F238E27FC236}">
                <a16:creationId xmlns:a16="http://schemas.microsoft.com/office/drawing/2014/main" id="{4ABB2DD6-C2DC-914C-1D80-3B23EE438C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Mighty Rock, Whose Towering Form</a:t>
            </a:r>
          </a:p>
        </p:txBody>
      </p:sp>
    </p:spTree>
    <p:extLst>
      <p:ext uri="{BB962C8B-B14F-4D97-AF65-F5344CB8AC3E}">
        <p14:creationId xmlns:p14="http://schemas.microsoft.com/office/powerpoint/2010/main" val="42468212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1002">
            <a:extLst>
              <a:ext uri="{FF2B5EF4-FFF2-40B4-BE49-F238E27FC236}">
                <a16:creationId xmlns:a16="http://schemas.microsoft.com/office/drawing/2014/main" id="{02741DE2-4BCC-28A6-962C-096A93B57B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CA9115-E40D-19C7-8FD2-4E640F2C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018170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C001">
            <a:extLst>
              <a:ext uri="{FF2B5EF4-FFF2-40B4-BE49-F238E27FC236}">
                <a16:creationId xmlns:a16="http://schemas.microsoft.com/office/drawing/2014/main" id="{09E20F3E-83CE-13AD-B44F-833A22E1FF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93493F-6E5C-F755-5711-55AD4BD1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677587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C002">
            <a:extLst>
              <a:ext uri="{FF2B5EF4-FFF2-40B4-BE49-F238E27FC236}">
                <a16:creationId xmlns:a16="http://schemas.microsoft.com/office/drawing/2014/main" id="{265D940D-122F-12A4-CC00-534EE8509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7D4CDF08-9659-9587-66C8-5EFD28D1C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366012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2001">
            <a:extLst>
              <a:ext uri="{FF2B5EF4-FFF2-40B4-BE49-F238E27FC236}">
                <a16:creationId xmlns:a16="http://schemas.microsoft.com/office/drawing/2014/main" id="{C20ED2F9-563E-D738-3B5A-C87EDB7DEC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F27A75-6E8F-0003-6884-65B522002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Mighty Rock, Whose Towering Form</a:t>
            </a:r>
          </a:p>
        </p:txBody>
      </p:sp>
    </p:spTree>
    <p:extLst>
      <p:ext uri="{BB962C8B-B14F-4D97-AF65-F5344CB8AC3E}">
        <p14:creationId xmlns:p14="http://schemas.microsoft.com/office/powerpoint/2010/main" val="18809246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2002">
            <a:extLst>
              <a:ext uri="{FF2B5EF4-FFF2-40B4-BE49-F238E27FC236}">
                <a16:creationId xmlns:a16="http://schemas.microsoft.com/office/drawing/2014/main" id="{29028CB1-8C65-33FD-E9BF-C7005946DA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86DA3E-F257-565F-0206-A9D2EB85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157975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C001">
            <a:extLst>
              <a:ext uri="{FF2B5EF4-FFF2-40B4-BE49-F238E27FC236}">
                <a16:creationId xmlns:a16="http://schemas.microsoft.com/office/drawing/2014/main" id="{B4FAAF9F-68BB-C1FD-D7FE-D794E62C3B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44B840-C023-BE2E-25AB-6DC66DE56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238463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hty Rock Whose Towering Form_169_vC002">
            <a:extLst>
              <a:ext uri="{FF2B5EF4-FFF2-40B4-BE49-F238E27FC236}">
                <a16:creationId xmlns:a16="http://schemas.microsoft.com/office/drawing/2014/main" id="{454F2AC3-1F4F-FEFC-12C3-05B83FCF66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488C9C-D55D-4E02-A048-DA8E5C9CB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414548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123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2025-05-05T00:16:13Z</dcterms:modified>
  <cp:category>PDHymns</cp:category>
</cp:coreProperties>
</file>