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Majestic Sweetness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MANOAH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8.6.8.6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748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65255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1310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Stennett (1787)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Greatorex’s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Collection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(1851)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5001">
            <a:extLst>
              <a:ext uri="{FF2B5EF4-FFF2-40B4-BE49-F238E27FC236}">
                <a16:creationId xmlns:a16="http://schemas.microsoft.com/office/drawing/2014/main" id="{AD0B4BFE-45E5-9478-AEF5-555A4E421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07484D-70A5-B227-78BC-C875D459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Majestic Sweetness</a:t>
            </a:r>
          </a:p>
        </p:txBody>
      </p:sp>
    </p:spTree>
    <p:extLst>
      <p:ext uri="{BB962C8B-B14F-4D97-AF65-F5344CB8AC3E}">
        <p14:creationId xmlns:p14="http://schemas.microsoft.com/office/powerpoint/2010/main" val="15334885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5002">
            <a:extLst>
              <a:ext uri="{FF2B5EF4-FFF2-40B4-BE49-F238E27FC236}">
                <a16:creationId xmlns:a16="http://schemas.microsoft.com/office/drawing/2014/main" id="{9C7BDFC9-2664-5DDC-9E02-0BB5E4DF94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2890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1001">
            <a:extLst>
              <a:ext uri="{FF2B5EF4-FFF2-40B4-BE49-F238E27FC236}">
                <a16:creationId xmlns:a16="http://schemas.microsoft.com/office/drawing/2014/main" id="{6D420EF1-750D-F527-02FB-87B48C10B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Majestic Sweetness</a:t>
            </a:r>
          </a:p>
        </p:txBody>
      </p:sp>
    </p:spTree>
    <p:extLst>
      <p:ext uri="{BB962C8B-B14F-4D97-AF65-F5344CB8AC3E}">
        <p14:creationId xmlns:p14="http://schemas.microsoft.com/office/powerpoint/2010/main" val="15466429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1002">
            <a:extLst>
              <a:ext uri="{FF2B5EF4-FFF2-40B4-BE49-F238E27FC236}">
                <a16:creationId xmlns:a16="http://schemas.microsoft.com/office/drawing/2014/main" id="{25947DFF-2E25-0B09-2E73-507B107301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8CE2D8-5122-70BF-4FBB-4A52959B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522909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2001">
            <a:extLst>
              <a:ext uri="{FF2B5EF4-FFF2-40B4-BE49-F238E27FC236}">
                <a16:creationId xmlns:a16="http://schemas.microsoft.com/office/drawing/2014/main" id="{D73FC2E4-2FC4-5772-6D4B-32B59D7863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26D1CB-8B35-0752-F9C9-1F1A8B71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Majestic Sweetness</a:t>
            </a:r>
          </a:p>
        </p:txBody>
      </p:sp>
    </p:spTree>
    <p:extLst>
      <p:ext uri="{BB962C8B-B14F-4D97-AF65-F5344CB8AC3E}">
        <p14:creationId xmlns:p14="http://schemas.microsoft.com/office/powerpoint/2010/main" val="10485247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2002">
            <a:extLst>
              <a:ext uri="{FF2B5EF4-FFF2-40B4-BE49-F238E27FC236}">
                <a16:creationId xmlns:a16="http://schemas.microsoft.com/office/drawing/2014/main" id="{B165527B-B4ED-2EB0-F916-DE061ADF4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A85931-089E-59E3-7EEA-66E10F259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380777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3001">
            <a:extLst>
              <a:ext uri="{FF2B5EF4-FFF2-40B4-BE49-F238E27FC236}">
                <a16:creationId xmlns:a16="http://schemas.microsoft.com/office/drawing/2014/main" id="{6FAF2CCE-F6D0-7ADD-45A9-B56C13E61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75E914-D753-2ACE-0006-12511303C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Majestic Sweetness</a:t>
            </a:r>
          </a:p>
        </p:txBody>
      </p:sp>
    </p:spTree>
    <p:extLst>
      <p:ext uri="{BB962C8B-B14F-4D97-AF65-F5344CB8AC3E}">
        <p14:creationId xmlns:p14="http://schemas.microsoft.com/office/powerpoint/2010/main" val="32959109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3002">
            <a:extLst>
              <a:ext uri="{FF2B5EF4-FFF2-40B4-BE49-F238E27FC236}">
                <a16:creationId xmlns:a16="http://schemas.microsoft.com/office/drawing/2014/main" id="{B44D9F78-B9D1-0E42-2763-AF6BCF045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87591C-5F45-2893-0A4F-120E925B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512201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4001">
            <a:extLst>
              <a:ext uri="{FF2B5EF4-FFF2-40B4-BE49-F238E27FC236}">
                <a16:creationId xmlns:a16="http://schemas.microsoft.com/office/drawing/2014/main" id="{81BAD436-DA91-CA79-232B-F7E9D9CD1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EDE181-C470-6BA8-32F7-DA27973C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Majestic Sweetness</a:t>
            </a:r>
          </a:p>
        </p:txBody>
      </p:sp>
    </p:spTree>
    <p:extLst>
      <p:ext uri="{BB962C8B-B14F-4D97-AF65-F5344CB8AC3E}">
        <p14:creationId xmlns:p14="http://schemas.microsoft.com/office/powerpoint/2010/main" val="6493270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jestic Sweetness_169_arr1_v4002">
            <a:extLst>
              <a:ext uri="{FF2B5EF4-FFF2-40B4-BE49-F238E27FC236}">
                <a16:creationId xmlns:a16="http://schemas.microsoft.com/office/drawing/2014/main" id="{55690C8D-4503-B394-1122-CF4CF29A4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76C657-AD08-A0B2-CD86-A936AD66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799557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2025-05-03T00:45:25Z</dcterms:modified>
  <cp:category>PDHymns</cp:category>
</cp:coreProperties>
</file>