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Love For All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HORTON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776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09249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Samuel Longfellow (1864)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Xavier Schnyder von Wartensee (1826)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For All_169_v5001">
            <a:extLst>
              <a:ext uri="{FF2B5EF4-FFF2-40B4-BE49-F238E27FC236}">
                <a16:creationId xmlns:a16="http://schemas.microsoft.com/office/drawing/2014/main" id="{21A3DD8F-A871-8387-846D-E938133F93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C640B0-9376-7718-6595-378F2EF91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Love For All</a:t>
            </a:r>
          </a:p>
        </p:txBody>
      </p:sp>
    </p:spTree>
    <p:extLst>
      <p:ext uri="{BB962C8B-B14F-4D97-AF65-F5344CB8AC3E}">
        <p14:creationId xmlns:p14="http://schemas.microsoft.com/office/powerpoint/2010/main" val="78399188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For All_169_v5002">
            <a:extLst>
              <a:ext uri="{FF2B5EF4-FFF2-40B4-BE49-F238E27FC236}">
                <a16:creationId xmlns:a16="http://schemas.microsoft.com/office/drawing/2014/main" id="{214DBF2C-C11C-BFD1-A25E-7711064374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3405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For All_169_v1001">
            <a:extLst>
              <a:ext uri="{FF2B5EF4-FFF2-40B4-BE49-F238E27FC236}">
                <a16:creationId xmlns:a16="http://schemas.microsoft.com/office/drawing/2014/main" id="{634767DD-C2F3-C7FF-255D-9ACCB108A2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06AC08-3934-940D-A3EC-346259F27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Love For All</a:t>
            </a:r>
          </a:p>
        </p:txBody>
      </p:sp>
    </p:spTree>
    <p:extLst>
      <p:ext uri="{BB962C8B-B14F-4D97-AF65-F5344CB8AC3E}">
        <p14:creationId xmlns:p14="http://schemas.microsoft.com/office/powerpoint/2010/main" val="2896454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For All_169_v1002">
            <a:extLst>
              <a:ext uri="{FF2B5EF4-FFF2-40B4-BE49-F238E27FC236}">
                <a16:creationId xmlns:a16="http://schemas.microsoft.com/office/drawing/2014/main" id="{8D856D50-5735-847C-EACE-DFFBF0B52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C4BD1C-5971-49B8-2443-9498C987F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943920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For All_169_v2001">
            <a:extLst>
              <a:ext uri="{FF2B5EF4-FFF2-40B4-BE49-F238E27FC236}">
                <a16:creationId xmlns:a16="http://schemas.microsoft.com/office/drawing/2014/main" id="{8E6E944E-1626-DD56-C4F4-1C33308C9A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288610-01B3-ED9F-46AF-CDB7579CD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Love For All</a:t>
            </a:r>
          </a:p>
        </p:txBody>
      </p:sp>
    </p:spTree>
    <p:extLst>
      <p:ext uri="{BB962C8B-B14F-4D97-AF65-F5344CB8AC3E}">
        <p14:creationId xmlns:p14="http://schemas.microsoft.com/office/powerpoint/2010/main" val="42146763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For All_169_v2002">
            <a:extLst>
              <a:ext uri="{FF2B5EF4-FFF2-40B4-BE49-F238E27FC236}">
                <a16:creationId xmlns:a16="http://schemas.microsoft.com/office/drawing/2014/main" id="{7003367D-978F-1412-5BA9-32C76CAA99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9FD0E5-3130-7687-3BAA-FFB49DB81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526227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For All_169_v3001">
            <a:extLst>
              <a:ext uri="{FF2B5EF4-FFF2-40B4-BE49-F238E27FC236}">
                <a16:creationId xmlns:a16="http://schemas.microsoft.com/office/drawing/2014/main" id="{AD4BDDEE-7ED6-52B5-B1A6-5F6C3109F2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F9B782-AB9D-7E36-72F3-B2BAA7247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Love For All</a:t>
            </a:r>
          </a:p>
        </p:txBody>
      </p:sp>
    </p:spTree>
    <p:extLst>
      <p:ext uri="{BB962C8B-B14F-4D97-AF65-F5344CB8AC3E}">
        <p14:creationId xmlns:p14="http://schemas.microsoft.com/office/powerpoint/2010/main" val="28190326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For All_169_v3002">
            <a:extLst>
              <a:ext uri="{FF2B5EF4-FFF2-40B4-BE49-F238E27FC236}">
                <a16:creationId xmlns:a16="http://schemas.microsoft.com/office/drawing/2014/main" id="{781E37E7-908C-3488-FA7D-7BB37396ED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92505E-5ADF-08DD-9923-0B1CC2FAE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224297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For All_169_v4001">
            <a:extLst>
              <a:ext uri="{FF2B5EF4-FFF2-40B4-BE49-F238E27FC236}">
                <a16:creationId xmlns:a16="http://schemas.microsoft.com/office/drawing/2014/main" id="{A8E5127F-17B4-CA00-16A9-D559B9BF6A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BCF222-70D8-3AE8-04FA-024A27B1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Love For All</a:t>
            </a:r>
          </a:p>
        </p:txBody>
      </p:sp>
    </p:spTree>
    <p:extLst>
      <p:ext uri="{BB962C8B-B14F-4D97-AF65-F5344CB8AC3E}">
        <p14:creationId xmlns:p14="http://schemas.microsoft.com/office/powerpoint/2010/main" val="17995699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 For All_169_v4002">
            <a:extLst>
              <a:ext uri="{FF2B5EF4-FFF2-40B4-BE49-F238E27FC236}">
                <a16:creationId xmlns:a16="http://schemas.microsoft.com/office/drawing/2014/main" id="{6F975A9E-30E1-8201-1134-1567A93454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FF034D-4C4C-502D-4F96-E15AF4A9D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6577180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103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2025-05-01T20:58:52Z</dcterms:modified>
  <cp:category>PDHymns</cp:category>
</cp:coreProperties>
</file>