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Love Divine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BEECHER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658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87089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2352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Wesley (1747)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Zundel (1870)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3o4001">
            <a:extLst>
              <a:ext uri="{FF2B5EF4-FFF2-40B4-BE49-F238E27FC236}">
                <a16:creationId xmlns:a16="http://schemas.microsoft.com/office/drawing/2014/main" id="{E61EDC1F-FC1C-0C8B-5A20-AF7DB8616C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03136A-99C4-5AF4-0841-00958E30A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Love Divine</a:t>
            </a:r>
          </a:p>
        </p:txBody>
      </p:sp>
    </p:spTree>
    <p:extLst>
      <p:ext uri="{BB962C8B-B14F-4D97-AF65-F5344CB8AC3E}">
        <p14:creationId xmlns:p14="http://schemas.microsoft.com/office/powerpoint/2010/main" val="35998249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3o4002">
            <a:extLst>
              <a:ext uri="{FF2B5EF4-FFF2-40B4-BE49-F238E27FC236}">
                <a16:creationId xmlns:a16="http://schemas.microsoft.com/office/drawing/2014/main" id="{D3725950-1E7C-13FF-BDEB-7423C702E8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562832-0C97-78DC-C5FA-188FCF894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1514324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3o4003">
            <a:extLst>
              <a:ext uri="{FF2B5EF4-FFF2-40B4-BE49-F238E27FC236}">
                <a16:creationId xmlns:a16="http://schemas.microsoft.com/office/drawing/2014/main" id="{7A68EDCB-E7E5-A68B-B80B-E166088B70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9906C1-BB17-0368-2EE2-D431E6F59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757654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3o4004">
            <a:extLst>
              <a:ext uri="{FF2B5EF4-FFF2-40B4-BE49-F238E27FC236}">
                <a16:creationId xmlns:a16="http://schemas.microsoft.com/office/drawing/2014/main" id="{A50C2DB8-4FCC-83C0-4D40-2BE92D853F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9E37AA-833C-120D-7326-BE0E4FC08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7724338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4o4001">
            <a:extLst>
              <a:ext uri="{FF2B5EF4-FFF2-40B4-BE49-F238E27FC236}">
                <a16:creationId xmlns:a16="http://schemas.microsoft.com/office/drawing/2014/main" id="{074C737B-A207-F770-C814-07E8BC4996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160240-FC2E-D225-754F-35F84FD7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Love Divine</a:t>
            </a:r>
          </a:p>
        </p:txBody>
      </p:sp>
    </p:spTree>
    <p:extLst>
      <p:ext uri="{BB962C8B-B14F-4D97-AF65-F5344CB8AC3E}">
        <p14:creationId xmlns:p14="http://schemas.microsoft.com/office/powerpoint/2010/main" val="34957175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4o4002">
            <a:extLst>
              <a:ext uri="{FF2B5EF4-FFF2-40B4-BE49-F238E27FC236}">
                <a16:creationId xmlns:a16="http://schemas.microsoft.com/office/drawing/2014/main" id="{9BCEA55C-336B-5A45-A097-47731B344B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75D67C-6C8A-EAA6-66D9-6A95E1518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9308288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4o4003">
            <a:extLst>
              <a:ext uri="{FF2B5EF4-FFF2-40B4-BE49-F238E27FC236}">
                <a16:creationId xmlns:a16="http://schemas.microsoft.com/office/drawing/2014/main" id="{12A86EAF-C8EE-E363-DBB5-8EC49EFB4D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A70223-B32E-8E19-05DB-951054D2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9462260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4o4004">
            <a:extLst>
              <a:ext uri="{FF2B5EF4-FFF2-40B4-BE49-F238E27FC236}">
                <a16:creationId xmlns:a16="http://schemas.microsoft.com/office/drawing/2014/main" id="{156EE754-46BD-B0DB-B8FC-32FAFA9EF5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31276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1001">
            <a:extLst>
              <a:ext uri="{FF2B5EF4-FFF2-40B4-BE49-F238E27FC236}">
                <a16:creationId xmlns:a16="http://schemas.microsoft.com/office/drawing/2014/main" id="{2C3DBBD3-AE05-3B95-EAD5-9F38134A3F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Love Divine</a:t>
            </a:r>
          </a:p>
        </p:txBody>
      </p:sp>
    </p:spTree>
    <p:extLst>
      <p:ext uri="{BB962C8B-B14F-4D97-AF65-F5344CB8AC3E}">
        <p14:creationId xmlns:p14="http://schemas.microsoft.com/office/powerpoint/2010/main" val="17002089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1002">
            <a:extLst>
              <a:ext uri="{FF2B5EF4-FFF2-40B4-BE49-F238E27FC236}">
                <a16:creationId xmlns:a16="http://schemas.microsoft.com/office/drawing/2014/main" id="{CCA6FBF2-A11F-96EF-81EC-D29722F54D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783D13-9AAC-5FDF-5A3C-786B9BE57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671001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1003">
            <a:extLst>
              <a:ext uri="{FF2B5EF4-FFF2-40B4-BE49-F238E27FC236}">
                <a16:creationId xmlns:a16="http://schemas.microsoft.com/office/drawing/2014/main" id="{0DC84403-A9CE-EDE5-8805-33C2F75F4F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6AA6E6-A4A0-34E5-911A-119BD665F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105541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1004">
            <a:extLst>
              <a:ext uri="{FF2B5EF4-FFF2-40B4-BE49-F238E27FC236}">
                <a16:creationId xmlns:a16="http://schemas.microsoft.com/office/drawing/2014/main" id="{656D32AA-4FCD-A4A7-9EA4-D569A2A60A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13D193-D94E-E854-405D-202396A8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0252903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2001">
            <a:extLst>
              <a:ext uri="{FF2B5EF4-FFF2-40B4-BE49-F238E27FC236}">
                <a16:creationId xmlns:a16="http://schemas.microsoft.com/office/drawing/2014/main" id="{55D1834C-2023-7B06-548E-4EC19777D2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648B84-6F3E-A485-7FBF-F1CE2D58B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Love Divine</a:t>
            </a:r>
          </a:p>
        </p:txBody>
      </p:sp>
    </p:spTree>
    <p:extLst>
      <p:ext uri="{BB962C8B-B14F-4D97-AF65-F5344CB8AC3E}">
        <p14:creationId xmlns:p14="http://schemas.microsoft.com/office/powerpoint/2010/main" val="147144323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2002">
            <a:extLst>
              <a:ext uri="{FF2B5EF4-FFF2-40B4-BE49-F238E27FC236}">
                <a16:creationId xmlns:a16="http://schemas.microsoft.com/office/drawing/2014/main" id="{5524E8EB-1DD9-78C5-34C1-2522470A19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CBB21F-E41D-558C-9B4C-4A5C6877F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613229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2003">
            <a:extLst>
              <a:ext uri="{FF2B5EF4-FFF2-40B4-BE49-F238E27FC236}">
                <a16:creationId xmlns:a16="http://schemas.microsoft.com/office/drawing/2014/main" id="{62E919C1-B38F-700F-5965-1C76766121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9E0A49-B53F-DFDB-A93B-F9F5CECCF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24518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2004">
            <a:extLst>
              <a:ext uri="{FF2B5EF4-FFF2-40B4-BE49-F238E27FC236}">
                <a16:creationId xmlns:a16="http://schemas.microsoft.com/office/drawing/2014/main" id="{C53EC9C4-2F7F-F460-324B-E8578F37E8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C87487-B07E-B9B4-BFDB-F7F3DE13B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142826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112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2025-05-01T20:48:10Z</dcterms:modified>
  <cp:category>PDHymns</cp:category>
</cp:coreProperties>
</file>