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Love Divine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BEECHER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658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7089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2352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Wesley (1747)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Zundel (1870)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9E556D-66A6-746A-05A4-6118F8D02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160240-FC2E-D225-754F-35F84FD7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Love Divine</a:t>
            </a:r>
          </a:p>
        </p:txBody>
      </p:sp>
    </p:spTree>
    <p:extLst>
      <p:ext uri="{BB962C8B-B14F-4D97-AF65-F5344CB8AC3E}">
        <p14:creationId xmlns:p14="http://schemas.microsoft.com/office/powerpoint/2010/main" val="34957175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4o4002">
            <a:extLst>
              <a:ext uri="{FF2B5EF4-FFF2-40B4-BE49-F238E27FC236}">
                <a16:creationId xmlns:a16="http://schemas.microsoft.com/office/drawing/2014/main" id="{9BCEA55C-336B-5A45-A097-47731B344B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75D67C-6C8A-EAA6-66D9-6A95E151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30828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4o4003">
            <a:extLst>
              <a:ext uri="{FF2B5EF4-FFF2-40B4-BE49-F238E27FC236}">
                <a16:creationId xmlns:a16="http://schemas.microsoft.com/office/drawing/2014/main" id="{12A86EAF-C8EE-E363-DBB5-8EC49EFB4D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A70223-B32E-8E19-05DB-951054D2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462260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4o4004">
            <a:extLst>
              <a:ext uri="{FF2B5EF4-FFF2-40B4-BE49-F238E27FC236}">
                <a16:creationId xmlns:a16="http://schemas.microsoft.com/office/drawing/2014/main" id="{156EE754-46BD-B0DB-B8FC-32FAFA9EF5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31276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1001">
            <a:extLst>
              <a:ext uri="{FF2B5EF4-FFF2-40B4-BE49-F238E27FC236}">
                <a16:creationId xmlns:a16="http://schemas.microsoft.com/office/drawing/2014/main" id="{2C3DBBD3-AE05-3B95-EAD5-9F38134A3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Love Divine</a:t>
            </a:r>
          </a:p>
        </p:txBody>
      </p:sp>
    </p:spTree>
    <p:extLst>
      <p:ext uri="{BB962C8B-B14F-4D97-AF65-F5344CB8AC3E}">
        <p14:creationId xmlns:p14="http://schemas.microsoft.com/office/powerpoint/2010/main" val="17002089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1002">
            <a:extLst>
              <a:ext uri="{FF2B5EF4-FFF2-40B4-BE49-F238E27FC236}">
                <a16:creationId xmlns:a16="http://schemas.microsoft.com/office/drawing/2014/main" id="{CCA6FBF2-A11F-96EF-81EC-D29722F54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783D13-9AAC-5FDF-5A3C-786B9BE57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671001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1003">
            <a:extLst>
              <a:ext uri="{FF2B5EF4-FFF2-40B4-BE49-F238E27FC236}">
                <a16:creationId xmlns:a16="http://schemas.microsoft.com/office/drawing/2014/main" id="{0DC84403-A9CE-EDE5-8805-33C2F75F4F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6AA6E6-A4A0-34E5-911A-119BD665F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105541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1004">
            <a:extLst>
              <a:ext uri="{FF2B5EF4-FFF2-40B4-BE49-F238E27FC236}">
                <a16:creationId xmlns:a16="http://schemas.microsoft.com/office/drawing/2014/main" id="{656D32AA-4FCD-A4A7-9EA4-D569A2A60A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13D193-D94E-E854-405D-202396A8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025290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2001">
            <a:extLst>
              <a:ext uri="{FF2B5EF4-FFF2-40B4-BE49-F238E27FC236}">
                <a16:creationId xmlns:a16="http://schemas.microsoft.com/office/drawing/2014/main" id="{55D1834C-2023-7B06-548E-4EC19777D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648B84-6F3E-A485-7FBF-F1CE2D58B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Love Divine</a:t>
            </a:r>
          </a:p>
        </p:txBody>
      </p:sp>
    </p:spTree>
    <p:extLst>
      <p:ext uri="{BB962C8B-B14F-4D97-AF65-F5344CB8AC3E}">
        <p14:creationId xmlns:p14="http://schemas.microsoft.com/office/powerpoint/2010/main" val="14714432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2002">
            <a:extLst>
              <a:ext uri="{FF2B5EF4-FFF2-40B4-BE49-F238E27FC236}">
                <a16:creationId xmlns:a16="http://schemas.microsoft.com/office/drawing/2014/main" id="{5524E8EB-1DD9-78C5-34C1-2522470A19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CBB21F-E41D-558C-9B4C-4A5C6877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613229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2003">
            <a:extLst>
              <a:ext uri="{FF2B5EF4-FFF2-40B4-BE49-F238E27FC236}">
                <a16:creationId xmlns:a16="http://schemas.microsoft.com/office/drawing/2014/main" id="{62E919C1-B38F-700F-5965-1C7676612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9E0A49-B53F-DFDB-A93B-F9F5CECC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24518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Divine_169_v2004">
            <a:extLst>
              <a:ext uri="{FF2B5EF4-FFF2-40B4-BE49-F238E27FC236}">
                <a16:creationId xmlns:a16="http://schemas.microsoft.com/office/drawing/2014/main" id="{C53EC9C4-2F7F-F460-324B-E8578F37E8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C87487-B07E-B9B4-BFDB-F7F3DE13B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142826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97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2025-05-01T20:49:05Z</dcterms:modified>
  <cp:category>PDHymns</cp:category>
</cp:coreProperties>
</file>