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Lord, Thy Word </a:t>
            </a:r>
            <a:r>
              <a:rPr lang="en-US" altLang="en-US" sz="4000" b="1" dirty="0" err="1">
                <a:solidFill>
                  <a:srgbClr val="FFFFFF"/>
                </a:solidFill>
                <a:latin typeface="Lucida Sans" panose="020B0602030504020204" pitchFamily="34" charset="0"/>
              </a:rPr>
              <a:t>Abideth</a:t>
            </a:r>
            <a:endParaRPr lang="en-US" altLang="en-US" sz="4000" b="1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RAVENSHAW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6.6.6.6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324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D/D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397577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519589"/>
              </p:ext>
            </p:extLst>
          </p:nvPr>
        </p:nvGraphicFramePr>
        <p:xfrm>
          <a:off x="455613" y="3203575"/>
          <a:ext cx="9144000" cy="17228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Henry W. Baker (1861)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Michael Weisse’s </a:t>
                      </a:r>
                      <a:r>
                        <a:rPr lang="de-DE" sz="2000" b="1" i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Ein Neu Gesengbuchlen </a:t>
                      </a:r>
                      <a:r>
                        <a:rPr lang="de-DE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(1531),</a:t>
                      </a:r>
                    </a:p>
                    <a:p>
                      <a:r>
                        <a:rPr lang="de-DE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Arr. William H. Monk (1861)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rd Thy Word Abideth_169_v1001">
            <a:extLst>
              <a:ext uri="{FF2B5EF4-FFF2-40B4-BE49-F238E27FC236}">
                <a16:creationId xmlns:a16="http://schemas.microsoft.com/office/drawing/2014/main" id="{2096B704-A579-B6C9-AD6B-D2476E55912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5CE3DA2-68AC-6E2E-4630-D0042ABC1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Lord, Thy Word </a:t>
            </a:r>
            <a:r>
              <a:rPr lang="en-US" altLang="en-US" sz="1800" dirty="0" err="1">
                <a:latin typeface="Lucida Sans" panose="020B0602030504020204" pitchFamily="34" charset="0"/>
              </a:rPr>
              <a:t>Abideth</a:t>
            </a:r>
            <a:endParaRPr lang="en-US" altLang="en-US" sz="1800" dirty="0"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25733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rd Thy Word Abideth_169_v2001">
            <a:extLst>
              <a:ext uri="{FF2B5EF4-FFF2-40B4-BE49-F238E27FC236}">
                <a16:creationId xmlns:a16="http://schemas.microsoft.com/office/drawing/2014/main" id="{1D16D0FB-57D9-6C10-C905-AFB5AD85A04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7D84F34-38EA-E860-C67F-3819FFAC6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Lord, Thy Word </a:t>
            </a:r>
            <a:r>
              <a:rPr lang="en-US" altLang="en-US" sz="1800" dirty="0" err="1">
                <a:latin typeface="Lucida Sans" panose="020B0602030504020204" pitchFamily="34" charset="0"/>
              </a:rPr>
              <a:t>Abideth</a:t>
            </a:r>
            <a:endParaRPr lang="en-US" altLang="en-US" sz="1800" dirty="0"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82801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rd Thy Word Abideth_169_v3001">
            <a:extLst>
              <a:ext uri="{FF2B5EF4-FFF2-40B4-BE49-F238E27FC236}">
                <a16:creationId xmlns:a16="http://schemas.microsoft.com/office/drawing/2014/main" id="{6959C379-3C99-81D1-7248-45A8E26D399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1D3C168-4DBF-E546-12F4-E49CDBE47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Lord, Thy Word </a:t>
            </a:r>
            <a:r>
              <a:rPr lang="en-US" altLang="en-US" sz="1800" dirty="0" err="1">
                <a:latin typeface="Lucida Sans" panose="020B0602030504020204" pitchFamily="34" charset="0"/>
              </a:rPr>
              <a:t>Abideth</a:t>
            </a:r>
            <a:endParaRPr lang="en-US" altLang="en-US" sz="1800" dirty="0"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1612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rd Thy Word Abideth_169_v4001">
            <a:extLst>
              <a:ext uri="{FF2B5EF4-FFF2-40B4-BE49-F238E27FC236}">
                <a16:creationId xmlns:a16="http://schemas.microsoft.com/office/drawing/2014/main" id="{FA3EA54B-DC40-1FD8-1F85-73D893082BC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434F47A-C2B2-8CF4-30AC-2FAC326BB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Lord, Thy Word </a:t>
            </a:r>
            <a:r>
              <a:rPr lang="en-US" altLang="en-US" sz="1800" dirty="0" err="1">
                <a:latin typeface="Lucida Sans" panose="020B0602030504020204" pitchFamily="34" charset="0"/>
              </a:rPr>
              <a:t>Abideth</a:t>
            </a:r>
            <a:endParaRPr lang="en-US" altLang="en-US" sz="1800" dirty="0">
              <a:latin typeface="Lucida Sans" panose="020B0602030504020204" pitchFamily="34" charset="0"/>
            </a:endParaRP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535248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103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2025-05-01T18:53:31Z</dcterms:modified>
  <cp:category>PDHymns</cp:category>
</cp:coreProperties>
</file>