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Lord, Take Control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76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F/C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92422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3841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Unknown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Unknown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Take Control_169_v1001">
            <a:extLst>
              <a:ext uri="{FF2B5EF4-FFF2-40B4-BE49-F238E27FC236}">
                <a16:creationId xmlns:a16="http://schemas.microsoft.com/office/drawing/2014/main" id="{844916B7-43E7-5877-7253-D8ECDAFE79D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76FCD45-04FF-B33D-52C2-7400158A2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Lord, Take Control</a:t>
            </a:r>
          </a:p>
        </p:txBody>
      </p:sp>
    </p:spTree>
    <p:extLst>
      <p:ext uri="{BB962C8B-B14F-4D97-AF65-F5344CB8AC3E}">
        <p14:creationId xmlns:p14="http://schemas.microsoft.com/office/powerpoint/2010/main" val="155518521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rd Take Control_169_v1002">
            <a:extLst>
              <a:ext uri="{FF2B5EF4-FFF2-40B4-BE49-F238E27FC236}">
                <a16:creationId xmlns:a16="http://schemas.microsoft.com/office/drawing/2014/main" id="{50671327-DB31-B607-5103-4658F5D094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433843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53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2025-05-01T18:22:53Z</dcterms:modified>
  <cp:category>PDHymns</cp:category>
</cp:coreProperties>
</file>