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Lord, Send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 Is Much To Do)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9722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7519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W. Spencer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M. W. Spencer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3001">
            <a:extLst>
              <a:ext uri="{FF2B5EF4-FFF2-40B4-BE49-F238E27FC236}">
                <a16:creationId xmlns:a16="http://schemas.microsoft.com/office/drawing/2014/main" id="{D2245904-1285-8034-601A-D6F07E805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1B0625-CDC6-9979-66ED-80F011754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33353600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3002">
            <a:extLst>
              <a:ext uri="{FF2B5EF4-FFF2-40B4-BE49-F238E27FC236}">
                <a16:creationId xmlns:a16="http://schemas.microsoft.com/office/drawing/2014/main" id="{FCBA46DC-23C4-755F-EB16-C42B51DF6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5CE8EF-BAC4-077C-EBF4-ED4B5D40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10021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9AB3C9E2-D70A-260D-8F62-01C5F2051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3F3BBE-1660-172E-3FC0-958845DA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502441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2">
            <a:extLst>
              <a:ext uri="{FF2B5EF4-FFF2-40B4-BE49-F238E27FC236}">
                <a16:creationId xmlns:a16="http://schemas.microsoft.com/office/drawing/2014/main" id="{38FB0450-1A71-B9CF-CA36-52D810C41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8076C8-8B1C-112F-1948-33869B16B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410402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4001">
            <a:extLst>
              <a:ext uri="{FF2B5EF4-FFF2-40B4-BE49-F238E27FC236}">
                <a16:creationId xmlns:a16="http://schemas.microsoft.com/office/drawing/2014/main" id="{7085B5FD-01CD-C140-C529-BB2FBE96C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06583B-5D74-65C5-1332-8D19119B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27094781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4002">
            <a:extLst>
              <a:ext uri="{FF2B5EF4-FFF2-40B4-BE49-F238E27FC236}">
                <a16:creationId xmlns:a16="http://schemas.microsoft.com/office/drawing/2014/main" id="{33A4812A-A3D0-42BB-A6FF-BAD882728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2B3B22-80A2-E04C-E6AA-7190F507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314571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D009952B-8415-C5DE-3CD4-CF7C32114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1C2EDF-0EB1-D553-5896-E5BC4D1B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36203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2">
            <a:extLst>
              <a:ext uri="{FF2B5EF4-FFF2-40B4-BE49-F238E27FC236}">
                <a16:creationId xmlns:a16="http://schemas.microsoft.com/office/drawing/2014/main" id="{2E8FBA34-1EAD-D8A5-3225-883405543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407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1001">
            <a:extLst>
              <a:ext uri="{FF2B5EF4-FFF2-40B4-BE49-F238E27FC236}">
                <a16:creationId xmlns:a16="http://schemas.microsoft.com/office/drawing/2014/main" id="{2FB5B6B0-B7B3-30A7-B2AF-8B14B13B2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7175427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1002">
            <a:extLst>
              <a:ext uri="{FF2B5EF4-FFF2-40B4-BE49-F238E27FC236}">
                <a16:creationId xmlns:a16="http://schemas.microsoft.com/office/drawing/2014/main" id="{3426BD30-FFA6-686C-30DB-6B6973C00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12F7F4-C51D-8FF6-09FF-C8B51A18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33708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C8DCE7BD-BE3F-46BC-41BD-88A68646C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B68412-E70E-CA3B-EB44-AEAE6AF1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740911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2">
            <a:extLst>
              <a:ext uri="{FF2B5EF4-FFF2-40B4-BE49-F238E27FC236}">
                <a16:creationId xmlns:a16="http://schemas.microsoft.com/office/drawing/2014/main" id="{81722670-43D8-2340-B8DC-D42C5D30C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8409B0-C3FA-8D35-8A50-D461EF3D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26362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2001">
            <a:extLst>
              <a:ext uri="{FF2B5EF4-FFF2-40B4-BE49-F238E27FC236}">
                <a16:creationId xmlns:a16="http://schemas.microsoft.com/office/drawing/2014/main" id="{C5EF1C85-BAB3-6E84-AD6C-11C58A3F1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9E483-CCCF-499A-E431-8C040BA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Lord, Send Me</a:t>
            </a:r>
          </a:p>
        </p:txBody>
      </p:sp>
    </p:spTree>
    <p:extLst>
      <p:ext uri="{BB962C8B-B14F-4D97-AF65-F5344CB8AC3E}">
        <p14:creationId xmlns:p14="http://schemas.microsoft.com/office/powerpoint/2010/main" val="9519535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2002">
            <a:extLst>
              <a:ext uri="{FF2B5EF4-FFF2-40B4-BE49-F238E27FC236}">
                <a16:creationId xmlns:a16="http://schemas.microsoft.com/office/drawing/2014/main" id="{47DCB170-20A4-4529-14EB-46B55C26C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FDE6BD-99E3-CD1D-B66F-13F2799F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14989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1">
            <a:extLst>
              <a:ext uri="{FF2B5EF4-FFF2-40B4-BE49-F238E27FC236}">
                <a16:creationId xmlns:a16="http://schemas.microsoft.com/office/drawing/2014/main" id="{8B44224D-9916-4D41-3E24-68A18C562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9FE2FE-E59D-6696-BFB3-0492436E5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77240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Send Me_169_vC002">
            <a:extLst>
              <a:ext uri="{FF2B5EF4-FFF2-40B4-BE49-F238E27FC236}">
                <a16:creationId xmlns:a16="http://schemas.microsoft.com/office/drawing/2014/main" id="{9D027857-8EDE-8E7C-6E94-FBD43DB1B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EB702B-D3B3-4705-D3E8-92A95073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084527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2025-04-23T00:37:45Z</dcterms:modified>
  <cp:category>PDHymns</cp:category>
</cp:coreProperties>
</file>