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Lord I’m Coming Home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(Coming Home)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5661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J. Kirkpatrick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14BEB878-0D79-D2C0-0EFC-93DECBFC37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C00BEDD-B56E-95B0-CCF8-860A67677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24612779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4o6001">
            <a:extLst>
              <a:ext uri="{FF2B5EF4-FFF2-40B4-BE49-F238E27FC236}">
                <a16:creationId xmlns:a16="http://schemas.microsoft.com/office/drawing/2014/main" id="{F55CB56F-E8AB-D1E9-5787-91F0D5AD4E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80E060-57DF-31ED-EB95-4F60170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410527166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4o6002">
            <a:extLst>
              <a:ext uri="{FF2B5EF4-FFF2-40B4-BE49-F238E27FC236}">
                <a16:creationId xmlns:a16="http://schemas.microsoft.com/office/drawing/2014/main" id="{53CFEE79-88C1-21AD-DA5E-AD78C6CE3A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0C19B93-7C67-39FC-59F3-20CB9C22A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080343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53D2E8FC-6DB5-119F-34B1-1A214C91D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E01E9C1-39A2-A126-EFD5-F7694C5B8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886634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5o6001">
            <a:extLst>
              <a:ext uri="{FF2B5EF4-FFF2-40B4-BE49-F238E27FC236}">
                <a16:creationId xmlns:a16="http://schemas.microsoft.com/office/drawing/2014/main" id="{460D4EB1-791C-623B-C5A6-FE0D8165C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A4AE3B-D028-2052-00C5-05AD9FB41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404739115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5o6002">
            <a:extLst>
              <a:ext uri="{FF2B5EF4-FFF2-40B4-BE49-F238E27FC236}">
                <a16:creationId xmlns:a16="http://schemas.microsoft.com/office/drawing/2014/main" id="{FBE6D1FB-FFCC-A2C9-D457-797243926A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3F85180-38BF-711B-F2B7-CC8374E64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40336957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0034E97D-B5AF-BC1B-B173-F6657254F9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54839C-D5EA-AF4D-4DBC-F068FF7F8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28523597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6o6001">
            <a:extLst>
              <a:ext uri="{FF2B5EF4-FFF2-40B4-BE49-F238E27FC236}">
                <a16:creationId xmlns:a16="http://schemas.microsoft.com/office/drawing/2014/main" id="{01634AFA-E5C5-9C3A-ABE2-F733C6F70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2D86D08-1D72-8B9B-654A-0C5715BED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7447486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6o6002">
            <a:extLst>
              <a:ext uri="{FF2B5EF4-FFF2-40B4-BE49-F238E27FC236}">
                <a16:creationId xmlns:a16="http://schemas.microsoft.com/office/drawing/2014/main" id="{57001F50-ABDA-3B44-9FB0-2543CD8BF7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71B297-730C-114F-8502-69D1ABA29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</p:spTree>
    <p:extLst>
      <p:ext uri="{BB962C8B-B14F-4D97-AF65-F5344CB8AC3E}">
        <p14:creationId xmlns:p14="http://schemas.microsoft.com/office/powerpoint/2010/main" val="246719719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B16A0396-662F-5AB4-549A-3C2CF23763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10297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1001">
            <a:extLst>
              <a:ext uri="{FF2B5EF4-FFF2-40B4-BE49-F238E27FC236}">
                <a16:creationId xmlns:a16="http://schemas.microsoft.com/office/drawing/2014/main" id="{D16AF0E8-F3E4-C9C1-7FE5-0CEEF9BD0B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10854277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1002">
            <a:extLst>
              <a:ext uri="{FF2B5EF4-FFF2-40B4-BE49-F238E27FC236}">
                <a16:creationId xmlns:a16="http://schemas.microsoft.com/office/drawing/2014/main" id="{484EC859-C8FD-912E-436E-5DDE753036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F9E971-D349-F9CC-6067-987945EA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4206653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3B49E6A8-DA33-DB82-CDA6-C694FD72A0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62B5539-ED15-B7B2-67CC-244E838BD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0777884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2001">
            <a:extLst>
              <a:ext uri="{FF2B5EF4-FFF2-40B4-BE49-F238E27FC236}">
                <a16:creationId xmlns:a16="http://schemas.microsoft.com/office/drawing/2014/main" id="{65E574AD-34E5-32A8-280E-1F0D399331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27D9A8-CADA-67CC-74CE-C51BEE93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22039414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2002">
            <a:extLst>
              <a:ext uri="{FF2B5EF4-FFF2-40B4-BE49-F238E27FC236}">
                <a16:creationId xmlns:a16="http://schemas.microsoft.com/office/drawing/2014/main" id="{0A28100E-B6A9-A0F0-C1FA-03C944786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56D508-291D-FC7A-71C0-0498414F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0888457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C001">
            <a:extLst>
              <a:ext uri="{FF2B5EF4-FFF2-40B4-BE49-F238E27FC236}">
                <a16:creationId xmlns:a16="http://schemas.microsoft.com/office/drawing/2014/main" id="{3EB23881-DD41-63C4-D7E0-0928C1FD8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F1411D-1404-B198-2675-D1D9EC19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930551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3o6001">
            <a:extLst>
              <a:ext uri="{FF2B5EF4-FFF2-40B4-BE49-F238E27FC236}">
                <a16:creationId xmlns:a16="http://schemas.microsoft.com/office/drawing/2014/main" id="{CAEA3BB1-3C69-DAC4-2707-7876D52CA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4C9EE31-AEB2-9D89-E329-2FFAFB786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Lord I’m Coming Home</a:t>
            </a:r>
          </a:p>
        </p:txBody>
      </p:sp>
    </p:spTree>
    <p:extLst>
      <p:ext uri="{BB962C8B-B14F-4D97-AF65-F5344CB8AC3E}">
        <p14:creationId xmlns:p14="http://schemas.microsoft.com/office/powerpoint/2010/main" val="401153122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rd Im Coming Home_169_arr2_v3o6002">
            <a:extLst>
              <a:ext uri="{FF2B5EF4-FFF2-40B4-BE49-F238E27FC236}">
                <a16:creationId xmlns:a16="http://schemas.microsoft.com/office/drawing/2014/main" id="{C19BA421-C5D9-BD62-E764-2173E4E4E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6324AD-2454-96AB-A57A-B65E729B6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039591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144</Words>
  <Application>Microsoft Office PowerPoint</Application>
  <PresentationFormat>Widescreen</PresentationFormat>
  <Paragraphs>39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2025-04-30T02:42:38Z</dcterms:modified>
  <cp:category>PDHymns</cp:category>
</cp:coreProperties>
</file>