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 I’m Coming Home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(Coming Home)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5661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0034E97D-B5AF-BC1B-B173-F6657254F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54839C-D5EA-AF4D-4DBC-F068FF7F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523597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65EDD5-D789-D0BB-DD5C-13C3A174F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D86D08-1D72-8B9B-654A-0C5715BE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7447486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6o6002">
            <a:extLst>
              <a:ext uri="{FF2B5EF4-FFF2-40B4-BE49-F238E27FC236}">
                <a16:creationId xmlns:a16="http://schemas.microsoft.com/office/drawing/2014/main" id="{57001F50-ABDA-3B44-9FB0-2543CD8BF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71B297-730C-114F-8502-69D1ABA2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4671971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B16A0396-662F-5AB4-549A-3C2CF2376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1029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1001">
            <a:extLst>
              <a:ext uri="{FF2B5EF4-FFF2-40B4-BE49-F238E27FC236}">
                <a16:creationId xmlns:a16="http://schemas.microsoft.com/office/drawing/2014/main" id="{D16AF0E8-F3E4-C9C1-7FE5-0CEEF9BD0B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0854277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1002">
            <a:extLst>
              <a:ext uri="{FF2B5EF4-FFF2-40B4-BE49-F238E27FC236}">
                <a16:creationId xmlns:a16="http://schemas.microsoft.com/office/drawing/2014/main" id="{484EC859-C8FD-912E-436E-5DDE75303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F9E971-D349-F9CC-6067-987945EA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206653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3B49E6A8-DA33-DB82-CDA6-C694FD72A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2B5539-ED15-B7B2-67CC-244E838B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777884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2001">
            <a:extLst>
              <a:ext uri="{FF2B5EF4-FFF2-40B4-BE49-F238E27FC236}">
                <a16:creationId xmlns:a16="http://schemas.microsoft.com/office/drawing/2014/main" id="{65E574AD-34E5-32A8-280E-1F0D39933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27D9A8-CADA-67CC-74CE-C51BEE93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2039414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2002">
            <a:extLst>
              <a:ext uri="{FF2B5EF4-FFF2-40B4-BE49-F238E27FC236}">
                <a16:creationId xmlns:a16="http://schemas.microsoft.com/office/drawing/2014/main" id="{0A28100E-B6A9-A0F0-C1FA-03C944786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56D508-291D-FC7A-71C0-0498414F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088845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3EB23881-DD41-63C4-D7E0-0928C1FD8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F1411D-1404-B198-2675-D1D9EC19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930551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56AF14-7DA6-7501-82FE-7F8BDDAD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A4AE3B-D028-2052-00C5-05AD9FB4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40473911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5o6002">
            <a:extLst>
              <a:ext uri="{FF2B5EF4-FFF2-40B4-BE49-F238E27FC236}">
                <a16:creationId xmlns:a16="http://schemas.microsoft.com/office/drawing/2014/main" id="{FBE6D1FB-FFCC-A2C9-D457-797243926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F85180-38BF-711B-F2B7-CC8374E6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33695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116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2025-04-30T02:46:27Z</dcterms:modified>
  <cp:category>PDHymns</cp:category>
</cp:coreProperties>
</file>