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03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Lord I’m Coming Home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(Coming Home)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6/Chorus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92425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4643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J. Kirkpatrick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J. Kirkpatrick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C001">
            <a:extLst>
              <a:ext uri="{FF2B5EF4-FFF2-40B4-BE49-F238E27FC236}">
                <a16:creationId xmlns:a16="http://schemas.microsoft.com/office/drawing/2014/main" id="{7001BCDB-5556-E2F3-BA21-D91B411D1D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D7B88A-DFBD-DBDC-D012-3206D9F0D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4769597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4o6001">
            <a:extLst>
              <a:ext uri="{FF2B5EF4-FFF2-40B4-BE49-F238E27FC236}">
                <a16:creationId xmlns:a16="http://schemas.microsoft.com/office/drawing/2014/main" id="{DB8DB2F2-191D-7913-CFCE-BBC2B46059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23D805-11B3-1309-A94D-080BC138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158399046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4o6002">
            <a:extLst>
              <a:ext uri="{FF2B5EF4-FFF2-40B4-BE49-F238E27FC236}">
                <a16:creationId xmlns:a16="http://schemas.microsoft.com/office/drawing/2014/main" id="{4A98AFCD-A714-1A38-BBAA-AC8FC4D5D0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F84D52-0B4B-7E73-2D6B-8AB36C81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92896606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C001">
            <a:extLst>
              <a:ext uri="{FF2B5EF4-FFF2-40B4-BE49-F238E27FC236}">
                <a16:creationId xmlns:a16="http://schemas.microsoft.com/office/drawing/2014/main" id="{CA85B93A-B815-C253-987F-09F2973EAA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625EAF-CD40-98FE-0302-15D418450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66247195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5o6001">
            <a:extLst>
              <a:ext uri="{FF2B5EF4-FFF2-40B4-BE49-F238E27FC236}">
                <a16:creationId xmlns:a16="http://schemas.microsoft.com/office/drawing/2014/main" id="{AAD0E87C-B349-AAAE-8726-92671C1919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DE92AD-CC7D-48EA-6EBA-70E0C47F4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360394938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5o6002">
            <a:extLst>
              <a:ext uri="{FF2B5EF4-FFF2-40B4-BE49-F238E27FC236}">
                <a16:creationId xmlns:a16="http://schemas.microsoft.com/office/drawing/2014/main" id="{AF5CA689-F11C-4B7D-A8E9-2C2CD283B7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EB9320-A935-F5CE-C017-142D8625C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425683814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C001">
            <a:extLst>
              <a:ext uri="{FF2B5EF4-FFF2-40B4-BE49-F238E27FC236}">
                <a16:creationId xmlns:a16="http://schemas.microsoft.com/office/drawing/2014/main" id="{04E8AC71-AAE8-7391-B5E8-4B05635F57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E68860-793C-6316-54A8-0CC38FD5F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270605756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6o6001">
            <a:extLst>
              <a:ext uri="{FF2B5EF4-FFF2-40B4-BE49-F238E27FC236}">
                <a16:creationId xmlns:a16="http://schemas.microsoft.com/office/drawing/2014/main" id="{E64C5F30-4085-4D5B-2F4A-7135F5225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288490-1805-E416-9210-6E39E4E7A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137776976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6o6002">
            <a:extLst>
              <a:ext uri="{FF2B5EF4-FFF2-40B4-BE49-F238E27FC236}">
                <a16:creationId xmlns:a16="http://schemas.microsoft.com/office/drawing/2014/main" id="{C50BCBB1-4940-735A-001C-A985D141DF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994F62-4C9F-1CD5-D98C-2B5EA4733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</a:t>
            </a:r>
          </a:p>
        </p:txBody>
      </p:sp>
    </p:spTree>
    <p:extLst>
      <p:ext uri="{BB962C8B-B14F-4D97-AF65-F5344CB8AC3E}">
        <p14:creationId xmlns:p14="http://schemas.microsoft.com/office/powerpoint/2010/main" val="105963300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C001">
            <a:extLst>
              <a:ext uri="{FF2B5EF4-FFF2-40B4-BE49-F238E27FC236}">
                <a16:creationId xmlns:a16="http://schemas.microsoft.com/office/drawing/2014/main" id="{5DA917BB-A779-EBD8-3EE4-F07A5BB63D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2909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1001">
            <a:extLst>
              <a:ext uri="{FF2B5EF4-FFF2-40B4-BE49-F238E27FC236}">
                <a16:creationId xmlns:a16="http://schemas.microsoft.com/office/drawing/2014/main" id="{A1405E84-D802-87C4-FCAE-6785527E12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1060474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1002">
            <a:extLst>
              <a:ext uri="{FF2B5EF4-FFF2-40B4-BE49-F238E27FC236}">
                <a16:creationId xmlns:a16="http://schemas.microsoft.com/office/drawing/2014/main" id="{93CA2668-AAA5-FBA4-7923-19154E7D8C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DD79A3-C245-FA5C-1208-1572765A7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84697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C001">
            <a:extLst>
              <a:ext uri="{FF2B5EF4-FFF2-40B4-BE49-F238E27FC236}">
                <a16:creationId xmlns:a16="http://schemas.microsoft.com/office/drawing/2014/main" id="{2CB3F8BA-3C79-045A-3111-A90205C55F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146A060-0714-3FE5-F508-ECF233B8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57998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2001">
            <a:extLst>
              <a:ext uri="{FF2B5EF4-FFF2-40B4-BE49-F238E27FC236}">
                <a16:creationId xmlns:a16="http://schemas.microsoft.com/office/drawing/2014/main" id="{D71EDBE8-6438-D54A-6878-C0FDBFE539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7AB326-7F0D-8E3A-707C-F2230E7B1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15754688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2002">
            <a:extLst>
              <a:ext uri="{FF2B5EF4-FFF2-40B4-BE49-F238E27FC236}">
                <a16:creationId xmlns:a16="http://schemas.microsoft.com/office/drawing/2014/main" id="{5A18D0B9-05EA-6010-D01A-76E8D62E7E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49627DB-F44D-7CCC-74C2-C40872262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380967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C001">
            <a:extLst>
              <a:ext uri="{FF2B5EF4-FFF2-40B4-BE49-F238E27FC236}">
                <a16:creationId xmlns:a16="http://schemas.microsoft.com/office/drawing/2014/main" id="{DBE43C24-B7B9-47C0-016E-4490D7D5F1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CC28C0-789F-089E-8AF9-01A9B217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937057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3o6001">
            <a:extLst>
              <a:ext uri="{FF2B5EF4-FFF2-40B4-BE49-F238E27FC236}">
                <a16:creationId xmlns:a16="http://schemas.microsoft.com/office/drawing/2014/main" id="{3498A028-1A00-7C0C-3BD4-0D92B5734C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DAAC88-D211-2FA5-1A47-974BFB7E8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29058337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1_v3o6002">
            <a:extLst>
              <a:ext uri="{FF2B5EF4-FFF2-40B4-BE49-F238E27FC236}">
                <a16:creationId xmlns:a16="http://schemas.microsoft.com/office/drawing/2014/main" id="{A3F47C18-36D6-0F40-0986-D56CC97FAF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270831-29C6-2369-01EC-F5D00B392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163540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144</Words>
  <Application>Microsoft Office PowerPoint</Application>
  <PresentationFormat>Widescreen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2025-04-30T02:03:44Z</dcterms:modified>
  <cp:category>PDHymns</cp:category>
</cp:coreProperties>
</file>