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 I’m Coming Home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(Coming Home)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2425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4643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04E8AC71-AAE8-7391-B5E8-4B05635F5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E68860-793C-6316-54A8-0CC38FD5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060575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D19A0-003A-1513-00AA-17FA5316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288490-1805-E416-9210-6E39E4E7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3777697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6o6002">
            <a:extLst>
              <a:ext uri="{FF2B5EF4-FFF2-40B4-BE49-F238E27FC236}">
                <a16:creationId xmlns:a16="http://schemas.microsoft.com/office/drawing/2014/main" id="{C50BCBB1-4940-735A-001C-A985D141D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994F62-4C9F-1CD5-D98C-2B5EA473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596330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5DA917BB-A779-EBD8-3EE4-F07A5BB63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290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1001">
            <a:extLst>
              <a:ext uri="{FF2B5EF4-FFF2-40B4-BE49-F238E27FC236}">
                <a16:creationId xmlns:a16="http://schemas.microsoft.com/office/drawing/2014/main" id="{A1405E84-D802-87C4-FCAE-6785527E1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060474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1002">
            <a:extLst>
              <a:ext uri="{FF2B5EF4-FFF2-40B4-BE49-F238E27FC236}">
                <a16:creationId xmlns:a16="http://schemas.microsoft.com/office/drawing/2014/main" id="{93CA2668-AAA5-FBA4-7923-19154E7D8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DD79A3-C245-FA5C-1208-1572765A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4697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2CB3F8BA-3C79-045A-3111-A90205C55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46A060-0714-3FE5-F508-ECF233B8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57998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2001">
            <a:extLst>
              <a:ext uri="{FF2B5EF4-FFF2-40B4-BE49-F238E27FC236}">
                <a16:creationId xmlns:a16="http://schemas.microsoft.com/office/drawing/2014/main" id="{D71EDBE8-6438-D54A-6878-C0FDBFE53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7AB326-7F0D-8E3A-707C-F2230E7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5754688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2002">
            <a:extLst>
              <a:ext uri="{FF2B5EF4-FFF2-40B4-BE49-F238E27FC236}">
                <a16:creationId xmlns:a16="http://schemas.microsoft.com/office/drawing/2014/main" id="{5A18D0B9-05EA-6010-D01A-76E8D62E7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9627DB-F44D-7CCC-74C2-C4087226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38096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DBE43C24-B7B9-47C0-016E-4490D7D5F1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CC28C0-789F-089E-8AF9-01A9B217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37057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A3349-E32D-C341-7C02-E16F70BF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DE92AD-CC7D-48EA-6EBA-70E0C47F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6039493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5o6002">
            <a:extLst>
              <a:ext uri="{FF2B5EF4-FFF2-40B4-BE49-F238E27FC236}">
                <a16:creationId xmlns:a16="http://schemas.microsoft.com/office/drawing/2014/main" id="{AF5CA689-F11C-4B7D-A8E9-2C2CD283B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EB9320-A935-F5CE-C017-142D8625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568381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116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2025-04-30T02:12:49Z</dcterms:modified>
  <cp:category>PDHymns</cp:category>
</cp:coreProperties>
</file>