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99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Lord, Dismiss Us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DIJON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8.7.8.7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F/F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2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64037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477520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John Faecett (1773)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J. G.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Bitthauer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(1842)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rd Dismiss Us_169_arr1_v1001">
            <a:extLst>
              <a:ext uri="{FF2B5EF4-FFF2-40B4-BE49-F238E27FC236}">
                <a16:creationId xmlns:a16="http://schemas.microsoft.com/office/drawing/2014/main" id="{C6CFDE88-D4CA-0FF5-878A-EA32CE6840E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Lord, Dismiss Us</a:t>
            </a:r>
          </a:p>
        </p:txBody>
      </p:sp>
    </p:spTree>
    <p:extLst>
      <p:ext uri="{BB962C8B-B14F-4D97-AF65-F5344CB8AC3E}">
        <p14:creationId xmlns:p14="http://schemas.microsoft.com/office/powerpoint/2010/main" val="256437212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rd Dismiss Us_169_arr1_v1002">
            <a:extLst>
              <a:ext uri="{FF2B5EF4-FFF2-40B4-BE49-F238E27FC236}">
                <a16:creationId xmlns:a16="http://schemas.microsoft.com/office/drawing/2014/main" id="{29DAE437-6915-7016-DE85-F373436F009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FF3A98F-6F4A-CF55-0188-EBC7E6997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23200118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rd Dismiss Us_169_arr1_v2001">
            <a:extLst>
              <a:ext uri="{FF2B5EF4-FFF2-40B4-BE49-F238E27FC236}">
                <a16:creationId xmlns:a16="http://schemas.microsoft.com/office/drawing/2014/main" id="{5F48F2D9-2BFF-E770-95F4-714A856C0F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510AF5C-A412-5486-9E9A-21BEEE2A9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Lord, Dismiss Us</a:t>
            </a:r>
          </a:p>
        </p:txBody>
      </p:sp>
    </p:spTree>
    <p:extLst>
      <p:ext uri="{BB962C8B-B14F-4D97-AF65-F5344CB8AC3E}">
        <p14:creationId xmlns:p14="http://schemas.microsoft.com/office/powerpoint/2010/main" val="187681287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rd Dismiss Us_169_arr1_v2002">
            <a:extLst>
              <a:ext uri="{FF2B5EF4-FFF2-40B4-BE49-F238E27FC236}">
                <a16:creationId xmlns:a16="http://schemas.microsoft.com/office/drawing/2014/main" id="{C0C49B7D-9A12-A1B2-FBFE-8DB534C7CAD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252114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77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2025-04-30T00:00:39Z</dcterms:modified>
  <cp:category>PDHymns</cp:category>
</cp:coreProperties>
</file>