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Let Me Live Close To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5993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711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R. Baxter Jr.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V. O. Stamps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3001">
            <a:extLst>
              <a:ext uri="{FF2B5EF4-FFF2-40B4-BE49-F238E27FC236}">
                <a16:creationId xmlns:a16="http://schemas.microsoft.com/office/drawing/2014/main" id="{7A52E454-AD8C-E64F-9E19-60E9D1A89C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B2F882C-24EC-8173-1902-81F25FDFD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Let Me Live Close To Thee</a:t>
            </a:r>
          </a:p>
        </p:txBody>
      </p:sp>
    </p:spTree>
    <p:extLst>
      <p:ext uri="{BB962C8B-B14F-4D97-AF65-F5344CB8AC3E}">
        <p14:creationId xmlns:p14="http://schemas.microsoft.com/office/powerpoint/2010/main" val="29897826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3002">
            <a:extLst>
              <a:ext uri="{FF2B5EF4-FFF2-40B4-BE49-F238E27FC236}">
                <a16:creationId xmlns:a16="http://schemas.microsoft.com/office/drawing/2014/main" id="{EC071CA6-B5ED-26AA-A97C-160970E11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62D9A9-D3F9-14BA-C49D-892708606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964969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30461-6120-9190-D734-6D6ADCFE4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ACDA0B-26B6-6453-57EA-01C21BEB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957649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E8363C-3C35-CA24-8E1B-02D3BEBD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13A592-8217-2F46-325A-464531FB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63F35041-D4B2-26FA-70B7-1C297DD486B7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6E3E9156-8132-F05C-77A9-DCDEE45DA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A9214B7F-C85A-E56C-CBA3-0EE1DC15A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4263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1001">
            <a:extLst>
              <a:ext uri="{FF2B5EF4-FFF2-40B4-BE49-F238E27FC236}">
                <a16:creationId xmlns:a16="http://schemas.microsoft.com/office/drawing/2014/main" id="{B9C16DAB-A237-9295-78D9-ABCC266C1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4EF087-2A2D-4043-CC15-EEA2E835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Let Me Live Close To Thee</a:t>
            </a:r>
          </a:p>
        </p:txBody>
      </p:sp>
    </p:spTree>
    <p:extLst>
      <p:ext uri="{BB962C8B-B14F-4D97-AF65-F5344CB8AC3E}">
        <p14:creationId xmlns:p14="http://schemas.microsoft.com/office/powerpoint/2010/main" val="2699212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1002">
            <a:extLst>
              <a:ext uri="{FF2B5EF4-FFF2-40B4-BE49-F238E27FC236}">
                <a16:creationId xmlns:a16="http://schemas.microsoft.com/office/drawing/2014/main" id="{FC14CABF-6DAC-072F-235A-3A0E6CD8D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A46C74-0DA2-392A-4ECE-6F20BB69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005673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AC9538-2889-6F03-A53A-C7A1BA1CE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E1CDF2-B234-8617-5EE8-F633164FE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935827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D73FC-F1A1-A4C4-05CB-240447D81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D1EBA2-2002-C265-5843-F68590BEF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607094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2001">
            <a:extLst>
              <a:ext uri="{FF2B5EF4-FFF2-40B4-BE49-F238E27FC236}">
                <a16:creationId xmlns:a16="http://schemas.microsoft.com/office/drawing/2014/main" id="{5A6319CE-92F3-9040-213F-542E02E15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151372-0BE0-6841-32FC-2C93E8F8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Let Me Live Close To Thee</a:t>
            </a:r>
          </a:p>
        </p:txBody>
      </p:sp>
    </p:spTree>
    <p:extLst>
      <p:ext uri="{BB962C8B-B14F-4D97-AF65-F5344CB8AC3E}">
        <p14:creationId xmlns:p14="http://schemas.microsoft.com/office/powerpoint/2010/main" val="21258452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Me Live Close to Thee_v2002">
            <a:extLst>
              <a:ext uri="{FF2B5EF4-FFF2-40B4-BE49-F238E27FC236}">
                <a16:creationId xmlns:a16="http://schemas.microsoft.com/office/drawing/2014/main" id="{F02C6064-AE3C-883C-E08B-DFB1A196B0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CF3A1E-0A30-F690-9603-15B03526D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952470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37AC2-48F5-3E70-0B6F-6E74A6F4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703482-D4F1-9917-E2CD-6289EFC6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635248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882EDF-2D5B-60DF-56EE-04D4F68FA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FD1A53-571A-35F6-FADD-317A27B4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707949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2025-04-21T16:44:51Z</dcterms:modified>
  <cp:category>PDHymns</cp:category>
</cp:coreProperties>
</file>