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Just What I Need He Gives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6037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4614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A. J. Showalter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A. J. Showalter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3001">
            <a:extLst>
              <a:ext uri="{FF2B5EF4-FFF2-40B4-BE49-F238E27FC236}">
                <a16:creationId xmlns:a16="http://schemas.microsoft.com/office/drawing/2014/main" id="{69E238C5-C4C3-C7E1-EAE4-C0372C961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76AFCC-E6C6-49A7-ED3F-D197A9F33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Just What I Need He Gives</a:t>
            </a:r>
          </a:p>
        </p:txBody>
      </p:sp>
    </p:spTree>
    <p:extLst>
      <p:ext uri="{BB962C8B-B14F-4D97-AF65-F5344CB8AC3E}">
        <p14:creationId xmlns:p14="http://schemas.microsoft.com/office/powerpoint/2010/main" val="34708897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3002">
            <a:extLst>
              <a:ext uri="{FF2B5EF4-FFF2-40B4-BE49-F238E27FC236}">
                <a16:creationId xmlns:a16="http://schemas.microsoft.com/office/drawing/2014/main" id="{DF6C9C1F-1B50-E2A6-C1C4-3B3F6CF4A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E105E8-BA3F-1447-3A02-B520F3249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742308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C001">
            <a:extLst>
              <a:ext uri="{FF2B5EF4-FFF2-40B4-BE49-F238E27FC236}">
                <a16:creationId xmlns:a16="http://schemas.microsoft.com/office/drawing/2014/main" id="{85555680-F4DB-F8AE-3C23-F5FE15EEF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2CB774-9F1F-267B-DF19-DD75144C2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395406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C002">
            <a:extLst>
              <a:ext uri="{FF2B5EF4-FFF2-40B4-BE49-F238E27FC236}">
                <a16:creationId xmlns:a16="http://schemas.microsoft.com/office/drawing/2014/main" id="{A618EE7B-99CA-42AD-451B-DE94A099E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069039-50F4-2CC1-7125-8A23DAD14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449329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4001">
            <a:extLst>
              <a:ext uri="{FF2B5EF4-FFF2-40B4-BE49-F238E27FC236}">
                <a16:creationId xmlns:a16="http://schemas.microsoft.com/office/drawing/2014/main" id="{468C1C9D-F536-E25B-76C0-5A04B7F09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69A6A7-DBC9-F7DD-E5C5-733E7006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Just What I Need He Gives</a:t>
            </a:r>
          </a:p>
        </p:txBody>
      </p:sp>
    </p:spTree>
    <p:extLst>
      <p:ext uri="{BB962C8B-B14F-4D97-AF65-F5344CB8AC3E}">
        <p14:creationId xmlns:p14="http://schemas.microsoft.com/office/powerpoint/2010/main" val="8268016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4002">
            <a:extLst>
              <a:ext uri="{FF2B5EF4-FFF2-40B4-BE49-F238E27FC236}">
                <a16:creationId xmlns:a16="http://schemas.microsoft.com/office/drawing/2014/main" id="{3EB5E414-3904-9607-E3B0-33917D273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063883-98CC-BB7C-EF49-593D8A827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919770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C001">
            <a:extLst>
              <a:ext uri="{FF2B5EF4-FFF2-40B4-BE49-F238E27FC236}">
                <a16:creationId xmlns:a16="http://schemas.microsoft.com/office/drawing/2014/main" id="{9CDC5968-3615-F4F5-C5E6-05B9F2FB2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FCA345-12D7-1C4D-B18B-7960F623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6040493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C002">
            <a:extLst>
              <a:ext uri="{FF2B5EF4-FFF2-40B4-BE49-F238E27FC236}">
                <a16:creationId xmlns:a16="http://schemas.microsoft.com/office/drawing/2014/main" id="{5B63CF9E-5FEA-70DA-527D-4DA5A9310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3467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1001">
            <a:extLst>
              <a:ext uri="{FF2B5EF4-FFF2-40B4-BE49-F238E27FC236}">
                <a16:creationId xmlns:a16="http://schemas.microsoft.com/office/drawing/2014/main" id="{68F65BF2-9838-8DC5-1F4C-568255578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Just What I Need He Gives</a:t>
            </a:r>
          </a:p>
        </p:txBody>
      </p:sp>
    </p:spTree>
    <p:extLst>
      <p:ext uri="{BB962C8B-B14F-4D97-AF65-F5344CB8AC3E}">
        <p14:creationId xmlns:p14="http://schemas.microsoft.com/office/powerpoint/2010/main" val="18308854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1002">
            <a:extLst>
              <a:ext uri="{FF2B5EF4-FFF2-40B4-BE49-F238E27FC236}">
                <a16:creationId xmlns:a16="http://schemas.microsoft.com/office/drawing/2014/main" id="{02219A69-B8B0-8C2E-4F7E-FBC28A73A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D09C38-0281-1774-A4C7-8E5713BD0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567128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C001">
            <a:extLst>
              <a:ext uri="{FF2B5EF4-FFF2-40B4-BE49-F238E27FC236}">
                <a16:creationId xmlns:a16="http://schemas.microsoft.com/office/drawing/2014/main" id="{B9F87CCC-2E4C-6210-56AD-03406124A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6B2CFD-00C7-717F-6D4D-65B346869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424251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C002">
            <a:extLst>
              <a:ext uri="{FF2B5EF4-FFF2-40B4-BE49-F238E27FC236}">
                <a16:creationId xmlns:a16="http://schemas.microsoft.com/office/drawing/2014/main" id="{893E914B-02D2-7801-0E39-285046128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52FE9A-3379-C47A-C101-8D963F750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88443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2001">
            <a:extLst>
              <a:ext uri="{FF2B5EF4-FFF2-40B4-BE49-F238E27FC236}">
                <a16:creationId xmlns:a16="http://schemas.microsoft.com/office/drawing/2014/main" id="{9C705B5D-2A54-395F-F264-14BF47A5EE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8BE11F-14BA-3302-2F19-0035144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Just What I Need He Gives</a:t>
            </a:r>
          </a:p>
        </p:txBody>
      </p:sp>
    </p:spTree>
    <p:extLst>
      <p:ext uri="{BB962C8B-B14F-4D97-AF65-F5344CB8AC3E}">
        <p14:creationId xmlns:p14="http://schemas.microsoft.com/office/powerpoint/2010/main" val="28299174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2002">
            <a:extLst>
              <a:ext uri="{FF2B5EF4-FFF2-40B4-BE49-F238E27FC236}">
                <a16:creationId xmlns:a16="http://schemas.microsoft.com/office/drawing/2014/main" id="{7CD07A90-75D9-26DC-D54B-4EF138E07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C74CF0-6080-2019-FB09-5D2554AA7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849850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C001">
            <a:extLst>
              <a:ext uri="{FF2B5EF4-FFF2-40B4-BE49-F238E27FC236}">
                <a16:creationId xmlns:a16="http://schemas.microsoft.com/office/drawing/2014/main" id="{44409CD5-5544-E444-B49B-DFBC47718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F9EB04-9084-03E8-4E62-5050E263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536916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What I Need He Gives_169_vC002">
            <a:extLst>
              <a:ext uri="{FF2B5EF4-FFF2-40B4-BE49-F238E27FC236}">
                <a16:creationId xmlns:a16="http://schemas.microsoft.com/office/drawing/2014/main" id="{B74B5AEE-BB52-34A6-DF01-20271732D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BF5A98-F8D1-5852-A557-583F4FB80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336464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2025-04-09T19:12:50Z</dcterms:modified>
  <cp:category>PDHymns</cp:category>
</cp:coreProperties>
</file>