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4/18/2025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4/18/2025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4/18/2025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4/18/2025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4/18/2025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4/18/2025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4/18/2025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4/18/2025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4/18/2025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4/18/2025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4/18/2025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4/18/2025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Just To Know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7992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3/4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G/D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4/Chorus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/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187914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T. O. Chisholm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Samuel W. Beazley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ust To Know_169_v3001">
            <a:extLst>
              <a:ext uri="{FF2B5EF4-FFF2-40B4-BE49-F238E27FC236}">
                <a16:creationId xmlns:a16="http://schemas.microsoft.com/office/drawing/2014/main" id="{F99B008C-9794-617B-4A5A-671F0EB1E92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E0E268B-2DF9-36A1-C16F-C494D23D8E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Just To Know</a:t>
            </a:r>
          </a:p>
        </p:txBody>
      </p:sp>
    </p:spTree>
    <p:extLst>
      <p:ext uri="{BB962C8B-B14F-4D97-AF65-F5344CB8AC3E}">
        <p14:creationId xmlns:p14="http://schemas.microsoft.com/office/powerpoint/2010/main" val="1689746796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ust To Know_169_v3002">
            <a:extLst>
              <a:ext uri="{FF2B5EF4-FFF2-40B4-BE49-F238E27FC236}">
                <a16:creationId xmlns:a16="http://schemas.microsoft.com/office/drawing/2014/main" id="{759E316D-6980-4DD7-72BF-A8AE4A04C4B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2794013-CEE4-F3EF-C8ED-2CF47F9027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909755594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ust To Know_169_vC001">
            <a:extLst>
              <a:ext uri="{FF2B5EF4-FFF2-40B4-BE49-F238E27FC236}">
                <a16:creationId xmlns:a16="http://schemas.microsoft.com/office/drawing/2014/main" id="{D2FD32B5-A0DF-E881-0D5C-88D44A83EE7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347C7B1-C0E4-05A3-50B9-3FD5B75AFD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101041524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ust To Know_169_vC002">
            <a:extLst>
              <a:ext uri="{FF2B5EF4-FFF2-40B4-BE49-F238E27FC236}">
                <a16:creationId xmlns:a16="http://schemas.microsoft.com/office/drawing/2014/main" id="{3B844C4B-ED56-7754-B204-7229A0EAEA2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C775839-A9D4-5402-AF03-D300C8E923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620621321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ust To Know_169_v4001">
            <a:extLst>
              <a:ext uri="{FF2B5EF4-FFF2-40B4-BE49-F238E27FC236}">
                <a16:creationId xmlns:a16="http://schemas.microsoft.com/office/drawing/2014/main" id="{367037A6-8456-3927-10FA-8B17C5B5937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FD47115-5980-8436-FF22-7AF876C22D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 ~ Just To Know</a:t>
            </a:r>
          </a:p>
        </p:txBody>
      </p:sp>
    </p:spTree>
    <p:extLst>
      <p:ext uri="{BB962C8B-B14F-4D97-AF65-F5344CB8AC3E}">
        <p14:creationId xmlns:p14="http://schemas.microsoft.com/office/powerpoint/2010/main" val="2763427825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ust To Know_169_v4002">
            <a:extLst>
              <a:ext uri="{FF2B5EF4-FFF2-40B4-BE49-F238E27FC236}">
                <a16:creationId xmlns:a16="http://schemas.microsoft.com/office/drawing/2014/main" id="{2869F8D3-8721-1357-418E-E5E72E1AD83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D13556C-2118-B2D5-2721-2DBF8DBFF6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3972204158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ust To Know_169_vC001">
            <a:extLst>
              <a:ext uri="{FF2B5EF4-FFF2-40B4-BE49-F238E27FC236}">
                <a16:creationId xmlns:a16="http://schemas.microsoft.com/office/drawing/2014/main" id="{50FF1B85-F3D4-A0B6-1800-08A73F5C7AF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95B5EB1-A4F8-8347-EA5E-132899AA69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2679141772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ust To Know_169_vC002">
            <a:extLst>
              <a:ext uri="{FF2B5EF4-FFF2-40B4-BE49-F238E27FC236}">
                <a16:creationId xmlns:a16="http://schemas.microsoft.com/office/drawing/2014/main" id="{684C5244-808F-1963-19D8-505EA90DC90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2206623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ust To Know_169_v1001">
            <a:extLst>
              <a:ext uri="{FF2B5EF4-FFF2-40B4-BE49-F238E27FC236}">
                <a16:creationId xmlns:a16="http://schemas.microsoft.com/office/drawing/2014/main" id="{2AB09CF9-72A1-29C1-9638-B62D21AD9CC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Just To Know</a:t>
            </a:r>
          </a:p>
        </p:txBody>
      </p:sp>
    </p:spTree>
    <p:extLst>
      <p:ext uri="{BB962C8B-B14F-4D97-AF65-F5344CB8AC3E}">
        <p14:creationId xmlns:p14="http://schemas.microsoft.com/office/powerpoint/2010/main" val="4055018220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ust To Know_169_v1002">
            <a:extLst>
              <a:ext uri="{FF2B5EF4-FFF2-40B4-BE49-F238E27FC236}">
                <a16:creationId xmlns:a16="http://schemas.microsoft.com/office/drawing/2014/main" id="{DB89CD77-40E6-EE40-6E31-7C9AAF170B1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AB9C108-A274-E7C4-61F9-CFFB78B578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82380751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ust To Know_169_vC001">
            <a:extLst>
              <a:ext uri="{FF2B5EF4-FFF2-40B4-BE49-F238E27FC236}">
                <a16:creationId xmlns:a16="http://schemas.microsoft.com/office/drawing/2014/main" id="{81F26699-0A48-39C9-5FDD-9B8831D5090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366DE0F-B21F-E1EB-12DB-CECE74856B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73225262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ust To Know_169_vC002">
            <a:extLst>
              <a:ext uri="{FF2B5EF4-FFF2-40B4-BE49-F238E27FC236}">
                <a16:creationId xmlns:a16="http://schemas.microsoft.com/office/drawing/2014/main" id="{583A694F-E5A8-0B3C-02BA-710439690F7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0401D2C-314D-1D59-6E7E-7C85A4CEA8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803301356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ust To Know_169_v2001">
            <a:extLst>
              <a:ext uri="{FF2B5EF4-FFF2-40B4-BE49-F238E27FC236}">
                <a16:creationId xmlns:a16="http://schemas.microsoft.com/office/drawing/2014/main" id="{E1C4D496-191D-338C-FC62-2F6061AF02E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ADA1A02-125F-0149-10CF-3A6E1F7DB5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Just To Know</a:t>
            </a:r>
          </a:p>
        </p:txBody>
      </p:sp>
    </p:spTree>
    <p:extLst>
      <p:ext uri="{BB962C8B-B14F-4D97-AF65-F5344CB8AC3E}">
        <p14:creationId xmlns:p14="http://schemas.microsoft.com/office/powerpoint/2010/main" val="3457137129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ust To Know_169_v2002">
            <a:extLst>
              <a:ext uri="{FF2B5EF4-FFF2-40B4-BE49-F238E27FC236}">
                <a16:creationId xmlns:a16="http://schemas.microsoft.com/office/drawing/2014/main" id="{55F3F816-5B1F-A132-75B6-3D295163A69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0BDF93B-B92E-9681-7134-6857AEF579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512095097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ust To Know_169_vC001">
            <a:extLst>
              <a:ext uri="{FF2B5EF4-FFF2-40B4-BE49-F238E27FC236}">
                <a16:creationId xmlns:a16="http://schemas.microsoft.com/office/drawing/2014/main" id="{A8FCF9D6-A8A2-D080-8529-386C7F2E1A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81F1C5C-B7B6-6CE2-3B96-6B006A0238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4025918795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ust To Know_169_vC002">
            <a:extLst>
              <a:ext uri="{FF2B5EF4-FFF2-40B4-BE49-F238E27FC236}">
                <a16:creationId xmlns:a16="http://schemas.microsoft.com/office/drawing/2014/main" id="{021F7479-1AC2-425F-C986-D846EC151F9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17FF589-AD98-B37E-7EBF-F7668E4B78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09819649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114</TotalTime>
  <Words>114</Words>
  <Application>Microsoft Office PowerPoint</Application>
  <PresentationFormat>Widescreen</PresentationFormat>
  <Paragraphs>36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43</cp:revision>
  <dcterms:created xsi:type="dcterms:W3CDTF">2013-12-23T05:43:46Z</dcterms:created>
  <dcterms:modified xsi:type="dcterms:W3CDTF">2025-04-18T18:00:21Z</dcterms:modified>
  <cp:category>PDHymns</cp:category>
</cp:coreProperties>
</file>