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Just As I Am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WOODWORTH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8.8.8.6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7171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6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638523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49991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Charlotte Elliott (1834)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William B. Bradbury (1849)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As I Am_169_arr1_v5o6001">
            <a:extLst>
              <a:ext uri="{FF2B5EF4-FFF2-40B4-BE49-F238E27FC236}">
                <a16:creationId xmlns:a16="http://schemas.microsoft.com/office/drawing/2014/main" id="{5B3302B1-43D0-8AD5-8B33-D04DF069ED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E730F19-7617-7F49-957B-825F567B9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 ~ Just As I Am</a:t>
            </a:r>
          </a:p>
        </p:txBody>
      </p:sp>
    </p:spTree>
    <p:extLst>
      <p:ext uri="{BB962C8B-B14F-4D97-AF65-F5344CB8AC3E}">
        <p14:creationId xmlns:p14="http://schemas.microsoft.com/office/powerpoint/2010/main" val="215188415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As I Am_169_arr1_v5o6002">
            <a:extLst>
              <a:ext uri="{FF2B5EF4-FFF2-40B4-BE49-F238E27FC236}">
                <a16:creationId xmlns:a16="http://schemas.microsoft.com/office/drawing/2014/main" id="{864CBE62-0F28-8BA9-83EF-560143AF1F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3A51263-D043-AEFD-992B-E623B908A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</p:spTree>
    <p:extLst>
      <p:ext uri="{BB962C8B-B14F-4D97-AF65-F5344CB8AC3E}">
        <p14:creationId xmlns:p14="http://schemas.microsoft.com/office/powerpoint/2010/main" val="420307714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As I Am_169_arr1_v6o6001">
            <a:extLst>
              <a:ext uri="{FF2B5EF4-FFF2-40B4-BE49-F238E27FC236}">
                <a16:creationId xmlns:a16="http://schemas.microsoft.com/office/drawing/2014/main" id="{0EB66CD9-58E6-C855-993B-8FE8708D5D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23CCA45-D25F-09C9-7D13-3BDBA6586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6 ~ Just As I Am</a:t>
            </a:r>
          </a:p>
        </p:txBody>
      </p:sp>
    </p:spTree>
    <p:extLst>
      <p:ext uri="{BB962C8B-B14F-4D97-AF65-F5344CB8AC3E}">
        <p14:creationId xmlns:p14="http://schemas.microsoft.com/office/powerpoint/2010/main" val="202415944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As I Am_169_arr1_v6o6002">
            <a:extLst>
              <a:ext uri="{FF2B5EF4-FFF2-40B4-BE49-F238E27FC236}">
                <a16:creationId xmlns:a16="http://schemas.microsoft.com/office/drawing/2014/main" id="{81F1E6B8-1F0B-2EF2-4D3D-90BB64C9AA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6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352064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As I Am_169_arr1_v1001">
            <a:extLst>
              <a:ext uri="{FF2B5EF4-FFF2-40B4-BE49-F238E27FC236}">
                <a16:creationId xmlns:a16="http://schemas.microsoft.com/office/drawing/2014/main" id="{9013F912-6DBC-385F-021A-728D8D547D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Just As I Am</a:t>
            </a:r>
          </a:p>
        </p:txBody>
      </p:sp>
    </p:spTree>
    <p:extLst>
      <p:ext uri="{BB962C8B-B14F-4D97-AF65-F5344CB8AC3E}">
        <p14:creationId xmlns:p14="http://schemas.microsoft.com/office/powerpoint/2010/main" val="421637998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As I Am_169_arr1_v1002">
            <a:extLst>
              <a:ext uri="{FF2B5EF4-FFF2-40B4-BE49-F238E27FC236}">
                <a16:creationId xmlns:a16="http://schemas.microsoft.com/office/drawing/2014/main" id="{9C9ADE67-E2D2-2DD4-2578-A95D0439A4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3A5A185-5AAF-16F9-9356-F631C2CB4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8295989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As I Am_169_arr1_v2001">
            <a:extLst>
              <a:ext uri="{FF2B5EF4-FFF2-40B4-BE49-F238E27FC236}">
                <a16:creationId xmlns:a16="http://schemas.microsoft.com/office/drawing/2014/main" id="{F894CEDD-6922-8888-9623-7458D5A8FC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4E0A55E-6610-B73D-1C48-8D99CF2BE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Just As I Am</a:t>
            </a:r>
          </a:p>
        </p:txBody>
      </p:sp>
    </p:spTree>
    <p:extLst>
      <p:ext uri="{BB962C8B-B14F-4D97-AF65-F5344CB8AC3E}">
        <p14:creationId xmlns:p14="http://schemas.microsoft.com/office/powerpoint/2010/main" val="112746039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As I Am_169_arr1_v2002">
            <a:extLst>
              <a:ext uri="{FF2B5EF4-FFF2-40B4-BE49-F238E27FC236}">
                <a16:creationId xmlns:a16="http://schemas.microsoft.com/office/drawing/2014/main" id="{EDDD76A3-4F11-F85A-F98A-20BBF68D67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DC3086B-5865-3E0E-EFE9-04B7C3E70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35132692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As I Am_169_arr1_v3001">
            <a:extLst>
              <a:ext uri="{FF2B5EF4-FFF2-40B4-BE49-F238E27FC236}">
                <a16:creationId xmlns:a16="http://schemas.microsoft.com/office/drawing/2014/main" id="{C705A2FC-8ECD-8885-2035-31240E0E12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C0AC67C-F4F5-867F-5E18-91A3793AA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Just As I Am</a:t>
            </a:r>
          </a:p>
        </p:txBody>
      </p:sp>
    </p:spTree>
    <p:extLst>
      <p:ext uri="{BB962C8B-B14F-4D97-AF65-F5344CB8AC3E}">
        <p14:creationId xmlns:p14="http://schemas.microsoft.com/office/powerpoint/2010/main" val="68104951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As I Am_169_arr1_v3002">
            <a:extLst>
              <a:ext uri="{FF2B5EF4-FFF2-40B4-BE49-F238E27FC236}">
                <a16:creationId xmlns:a16="http://schemas.microsoft.com/office/drawing/2014/main" id="{ABDCEF2C-6D59-C5BC-0200-F0C86140EC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12E49DB-56CB-9B51-AF50-B75CDB12D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93106498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As I Am_169_arr1_v4o6001">
            <a:extLst>
              <a:ext uri="{FF2B5EF4-FFF2-40B4-BE49-F238E27FC236}">
                <a16:creationId xmlns:a16="http://schemas.microsoft.com/office/drawing/2014/main" id="{AEB8AF65-2F65-B772-1FC2-EBEDB88A50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0024D16-99F8-268F-7CDE-E3C1EB547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Just As I Am</a:t>
            </a:r>
          </a:p>
        </p:txBody>
      </p:sp>
    </p:spTree>
    <p:extLst>
      <p:ext uri="{BB962C8B-B14F-4D97-AF65-F5344CB8AC3E}">
        <p14:creationId xmlns:p14="http://schemas.microsoft.com/office/powerpoint/2010/main" val="371317948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As I Am_169_arr1_v4o6002">
            <a:extLst>
              <a:ext uri="{FF2B5EF4-FFF2-40B4-BE49-F238E27FC236}">
                <a16:creationId xmlns:a16="http://schemas.microsoft.com/office/drawing/2014/main" id="{A38B73BC-5F44-8AB6-A895-275DDDDCD2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0AD5CBE-E385-6646-A6C9-D1EDBFDF4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37756351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120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2025-04-18T00:58:34Z</dcterms:modified>
  <cp:category>PDHymns</cp:category>
</cp:coreProperties>
</file>