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Just A Closer Walk With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4619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American Folk Hymn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American Folk Melody, Arr. by Mosie Lister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3001">
            <a:extLst>
              <a:ext uri="{FF2B5EF4-FFF2-40B4-BE49-F238E27FC236}">
                <a16:creationId xmlns:a16="http://schemas.microsoft.com/office/drawing/2014/main" id="{1CAA506D-D4FF-281F-7B52-57EC87ACF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0B0A52-8F90-DBE0-5113-802776CE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Just A Closer Walk With Thee</a:t>
            </a:r>
          </a:p>
        </p:txBody>
      </p:sp>
    </p:spTree>
    <p:extLst>
      <p:ext uri="{BB962C8B-B14F-4D97-AF65-F5344CB8AC3E}">
        <p14:creationId xmlns:p14="http://schemas.microsoft.com/office/powerpoint/2010/main" val="33270873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3002">
            <a:extLst>
              <a:ext uri="{FF2B5EF4-FFF2-40B4-BE49-F238E27FC236}">
                <a16:creationId xmlns:a16="http://schemas.microsoft.com/office/drawing/2014/main" id="{A3D426D5-8086-7943-EFB8-5569A77EE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3DAA08-F069-8E60-1CB7-3B6011BA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4837442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C001">
            <a:extLst>
              <a:ext uri="{FF2B5EF4-FFF2-40B4-BE49-F238E27FC236}">
                <a16:creationId xmlns:a16="http://schemas.microsoft.com/office/drawing/2014/main" id="{F8A18BC1-EC69-50D9-892A-63291EA2B2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6BB38C-E9E8-E1F9-ED8B-740478ECE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118598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C002">
            <a:extLst>
              <a:ext uri="{FF2B5EF4-FFF2-40B4-BE49-F238E27FC236}">
                <a16:creationId xmlns:a16="http://schemas.microsoft.com/office/drawing/2014/main" id="{C115AE71-9492-9FB3-0B0D-D7C22FFC8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7441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1001">
            <a:extLst>
              <a:ext uri="{FF2B5EF4-FFF2-40B4-BE49-F238E27FC236}">
                <a16:creationId xmlns:a16="http://schemas.microsoft.com/office/drawing/2014/main" id="{CCE03617-69BE-F772-4965-9279DAE5D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Just A Closer Walk With Thee</a:t>
            </a:r>
          </a:p>
        </p:txBody>
      </p:sp>
    </p:spTree>
    <p:extLst>
      <p:ext uri="{BB962C8B-B14F-4D97-AF65-F5344CB8AC3E}">
        <p14:creationId xmlns:p14="http://schemas.microsoft.com/office/powerpoint/2010/main" val="5133737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1002">
            <a:extLst>
              <a:ext uri="{FF2B5EF4-FFF2-40B4-BE49-F238E27FC236}">
                <a16:creationId xmlns:a16="http://schemas.microsoft.com/office/drawing/2014/main" id="{6C484F12-A0DB-8AC7-7E9C-1209F0F7F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ECFE8A-2898-B441-CBD8-FB88C83F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841796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C001">
            <a:extLst>
              <a:ext uri="{FF2B5EF4-FFF2-40B4-BE49-F238E27FC236}">
                <a16:creationId xmlns:a16="http://schemas.microsoft.com/office/drawing/2014/main" id="{302355CC-C259-0E8C-C046-A1DBEC480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3B7647-F266-6596-B25C-7B2845BB7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731805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C002">
            <a:extLst>
              <a:ext uri="{FF2B5EF4-FFF2-40B4-BE49-F238E27FC236}">
                <a16:creationId xmlns:a16="http://schemas.microsoft.com/office/drawing/2014/main" id="{0A2809BA-BA97-BF38-6FD3-59345CDD5B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95CF20-7F9E-17B1-C715-78C11DC8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753704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2001">
            <a:extLst>
              <a:ext uri="{FF2B5EF4-FFF2-40B4-BE49-F238E27FC236}">
                <a16:creationId xmlns:a16="http://schemas.microsoft.com/office/drawing/2014/main" id="{ECD20428-4926-165F-63C0-250E8DE8DA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99DCD0-8A1A-CB90-1650-613DF0C4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Just A Closer Walk With Thee</a:t>
            </a:r>
          </a:p>
        </p:txBody>
      </p:sp>
    </p:spTree>
    <p:extLst>
      <p:ext uri="{BB962C8B-B14F-4D97-AF65-F5344CB8AC3E}">
        <p14:creationId xmlns:p14="http://schemas.microsoft.com/office/powerpoint/2010/main" val="19860330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2002">
            <a:extLst>
              <a:ext uri="{FF2B5EF4-FFF2-40B4-BE49-F238E27FC236}">
                <a16:creationId xmlns:a16="http://schemas.microsoft.com/office/drawing/2014/main" id="{AF3102AB-3D49-3BBC-6E6D-38B55F751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27101E-BFD4-4B3D-ABBD-23A3FB38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871407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C001">
            <a:extLst>
              <a:ext uri="{FF2B5EF4-FFF2-40B4-BE49-F238E27FC236}">
                <a16:creationId xmlns:a16="http://schemas.microsoft.com/office/drawing/2014/main" id="{C256D74B-8772-7E58-56C3-8B872AFE6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F3C285-DB2C-B228-4768-5437C9AE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618512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 Closer Walk With Thee_169_vC002">
            <a:extLst>
              <a:ext uri="{FF2B5EF4-FFF2-40B4-BE49-F238E27FC236}">
                <a16:creationId xmlns:a16="http://schemas.microsoft.com/office/drawing/2014/main" id="{8ECC4A2F-E643-C21A-6A3B-4CDBC8783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A7CA8B-FFCA-B65B-650D-526F91971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613601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2025-04-18T00:37:58Z</dcterms:modified>
  <cp:category>PDHymns</cp:category>
</cp:coreProperties>
</file>