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Will Give You Rest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(Will You Come?)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33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369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R.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Sweney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3o4001">
            <a:extLst>
              <a:ext uri="{FF2B5EF4-FFF2-40B4-BE49-F238E27FC236}">
                <a16:creationId xmlns:a16="http://schemas.microsoft.com/office/drawing/2014/main" id="{D99628DE-1F15-16C8-B194-CE98B4571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216601-14EE-9F49-92A3-982D07AD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Will Give You Rest</a:t>
            </a:r>
          </a:p>
        </p:txBody>
      </p:sp>
    </p:spTree>
    <p:extLst>
      <p:ext uri="{BB962C8B-B14F-4D97-AF65-F5344CB8AC3E}">
        <p14:creationId xmlns:p14="http://schemas.microsoft.com/office/powerpoint/2010/main" val="33802494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3o4002">
            <a:extLst>
              <a:ext uri="{FF2B5EF4-FFF2-40B4-BE49-F238E27FC236}">
                <a16:creationId xmlns:a16="http://schemas.microsoft.com/office/drawing/2014/main" id="{5241AA4A-D297-7D36-D976-EF9B10E12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782E28-0897-071C-46FF-E28EF8D55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525335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1">
            <a:extLst>
              <a:ext uri="{FF2B5EF4-FFF2-40B4-BE49-F238E27FC236}">
                <a16:creationId xmlns:a16="http://schemas.microsoft.com/office/drawing/2014/main" id="{D745E5A9-6B7A-016B-26F4-6EA2133CA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D11CDA-5396-0883-F077-0942B65C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62595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2">
            <a:extLst>
              <a:ext uri="{FF2B5EF4-FFF2-40B4-BE49-F238E27FC236}">
                <a16:creationId xmlns:a16="http://schemas.microsoft.com/office/drawing/2014/main" id="{53F36CB3-3C1D-4C87-ED1A-843E674195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D9BF49-C3DC-FF22-04ED-198552798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33438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4o4001">
            <a:extLst>
              <a:ext uri="{FF2B5EF4-FFF2-40B4-BE49-F238E27FC236}">
                <a16:creationId xmlns:a16="http://schemas.microsoft.com/office/drawing/2014/main" id="{51402AB8-80E3-5315-BA38-A97F75179E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23F48E-5C30-B51B-1DB0-72D7C1DE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 Will Give You Rest</a:t>
            </a:r>
          </a:p>
        </p:txBody>
      </p:sp>
    </p:spTree>
    <p:extLst>
      <p:ext uri="{BB962C8B-B14F-4D97-AF65-F5344CB8AC3E}">
        <p14:creationId xmlns:p14="http://schemas.microsoft.com/office/powerpoint/2010/main" val="1390122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4o4002">
            <a:extLst>
              <a:ext uri="{FF2B5EF4-FFF2-40B4-BE49-F238E27FC236}">
                <a16:creationId xmlns:a16="http://schemas.microsoft.com/office/drawing/2014/main" id="{844DC656-A740-60FD-E7F1-E7C4947B59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5CE86A-A612-E6A0-4B3B-D7F5E1F5C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2547010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1">
            <a:extLst>
              <a:ext uri="{FF2B5EF4-FFF2-40B4-BE49-F238E27FC236}">
                <a16:creationId xmlns:a16="http://schemas.microsoft.com/office/drawing/2014/main" id="{43788DD8-7FBA-7E78-2066-9A0A8EFD9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89FF71-9EF0-5DB3-A623-8AECF5657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24562574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2">
            <a:extLst>
              <a:ext uri="{FF2B5EF4-FFF2-40B4-BE49-F238E27FC236}">
                <a16:creationId xmlns:a16="http://schemas.microsoft.com/office/drawing/2014/main" id="{1A292D9C-C281-AE35-01A7-34401B9F7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9455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1001">
            <a:extLst>
              <a:ext uri="{FF2B5EF4-FFF2-40B4-BE49-F238E27FC236}">
                <a16:creationId xmlns:a16="http://schemas.microsoft.com/office/drawing/2014/main" id="{BF69932A-AB1E-4E67-6E39-3F19FB4E2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Will Give You Rest</a:t>
            </a:r>
          </a:p>
        </p:txBody>
      </p:sp>
    </p:spTree>
    <p:extLst>
      <p:ext uri="{BB962C8B-B14F-4D97-AF65-F5344CB8AC3E}">
        <p14:creationId xmlns:p14="http://schemas.microsoft.com/office/powerpoint/2010/main" val="2091812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1002">
            <a:extLst>
              <a:ext uri="{FF2B5EF4-FFF2-40B4-BE49-F238E27FC236}">
                <a16:creationId xmlns:a16="http://schemas.microsoft.com/office/drawing/2014/main" id="{428BC85F-7290-01B5-B62E-41C8C495E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CC98C2-85F2-F9FB-EEE8-C4665125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823415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1">
            <a:extLst>
              <a:ext uri="{FF2B5EF4-FFF2-40B4-BE49-F238E27FC236}">
                <a16:creationId xmlns:a16="http://schemas.microsoft.com/office/drawing/2014/main" id="{F32E3228-E3DE-121B-CCD2-30D1B8531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4E53EB-A2CE-91D5-3000-208E84D0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2614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2">
            <a:extLst>
              <a:ext uri="{FF2B5EF4-FFF2-40B4-BE49-F238E27FC236}">
                <a16:creationId xmlns:a16="http://schemas.microsoft.com/office/drawing/2014/main" id="{72B75A5C-B5E4-BE8F-1A0C-E214776AD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3C7AAA-740F-C75F-F374-B2872C5C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633239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2001">
            <a:extLst>
              <a:ext uri="{FF2B5EF4-FFF2-40B4-BE49-F238E27FC236}">
                <a16:creationId xmlns:a16="http://schemas.microsoft.com/office/drawing/2014/main" id="{08022FDD-8590-F6E1-7280-A88C65B4CB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C1CBBF-E5AE-D233-B020-8E5376F4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Will Give You Rest</a:t>
            </a:r>
          </a:p>
        </p:txBody>
      </p:sp>
    </p:spTree>
    <p:extLst>
      <p:ext uri="{BB962C8B-B14F-4D97-AF65-F5344CB8AC3E}">
        <p14:creationId xmlns:p14="http://schemas.microsoft.com/office/powerpoint/2010/main" val="37879997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2002">
            <a:extLst>
              <a:ext uri="{FF2B5EF4-FFF2-40B4-BE49-F238E27FC236}">
                <a16:creationId xmlns:a16="http://schemas.microsoft.com/office/drawing/2014/main" id="{CA435085-3D4F-488F-762D-BEDDE0EB0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F89B57-B142-006A-BCC4-EE439668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152149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1">
            <a:extLst>
              <a:ext uri="{FF2B5EF4-FFF2-40B4-BE49-F238E27FC236}">
                <a16:creationId xmlns:a16="http://schemas.microsoft.com/office/drawing/2014/main" id="{25EBE475-9E2C-2F28-58CB-3AA20E874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3FE9EB-94F5-B634-F97E-B8FF9223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117714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Will Give You Rest_169_vC002">
            <a:extLst>
              <a:ext uri="{FF2B5EF4-FFF2-40B4-BE49-F238E27FC236}">
                <a16:creationId xmlns:a16="http://schemas.microsoft.com/office/drawing/2014/main" id="{654F0B82-EEDD-3F9A-E434-1B2DE8C64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ED2286-E622-BACE-998C-59C01063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717096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134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2025-04-09T16:47:58Z</dcterms:modified>
  <cp:category>PDHymns</cp:category>
</cp:coreProperties>
</file>