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Will Come Again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GLEN ELLYN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8.7.8.7.D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99323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307221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Mrs. W. S. Stroud (1919)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Flavil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Hall (1919)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3001">
            <a:extLst>
              <a:ext uri="{FF2B5EF4-FFF2-40B4-BE49-F238E27FC236}">
                <a16:creationId xmlns:a16="http://schemas.microsoft.com/office/drawing/2014/main" id="{E1112ADA-941E-89DA-53B6-EF0C102C2FE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497B21E-609D-5EBB-793B-4F687E66F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Will Come Again</a:t>
            </a:r>
          </a:p>
        </p:txBody>
      </p:sp>
    </p:spTree>
    <p:extLst>
      <p:ext uri="{BB962C8B-B14F-4D97-AF65-F5344CB8AC3E}">
        <p14:creationId xmlns:p14="http://schemas.microsoft.com/office/powerpoint/2010/main" val="81216682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3002">
            <a:extLst>
              <a:ext uri="{FF2B5EF4-FFF2-40B4-BE49-F238E27FC236}">
                <a16:creationId xmlns:a16="http://schemas.microsoft.com/office/drawing/2014/main" id="{9AD5D997-E977-57ED-CC54-B598FEB1C9C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E8DC640-2CBC-2B3D-38E8-85F6FC87D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85274490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C001">
            <a:extLst>
              <a:ext uri="{FF2B5EF4-FFF2-40B4-BE49-F238E27FC236}">
                <a16:creationId xmlns:a16="http://schemas.microsoft.com/office/drawing/2014/main" id="{56C67CC3-91C9-53F8-7152-81C593542E8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2580563-15E1-22F9-3868-78CBB8F8E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67438264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C002">
            <a:extLst>
              <a:ext uri="{FF2B5EF4-FFF2-40B4-BE49-F238E27FC236}">
                <a16:creationId xmlns:a16="http://schemas.microsoft.com/office/drawing/2014/main" id="{136658CB-A4B9-C5A1-0638-E740A3D16B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54166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1001">
            <a:extLst>
              <a:ext uri="{FF2B5EF4-FFF2-40B4-BE49-F238E27FC236}">
                <a16:creationId xmlns:a16="http://schemas.microsoft.com/office/drawing/2014/main" id="{22F3DF5D-4392-F041-37B1-34FB728A97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Will Come Again</a:t>
            </a:r>
          </a:p>
        </p:txBody>
      </p:sp>
    </p:spTree>
    <p:extLst>
      <p:ext uri="{BB962C8B-B14F-4D97-AF65-F5344CB8AC3E}">
        <p14:creationId xmlns:p14="http://schemas.microsoft.com/office/powerpoint/2010/main" val="112636860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1002">
            <a:extLst>
              <a:ext uri="{FF2B5EF4-FFF2-40B4-BE49-F238E27FC236}">
                <a16:creationId xmlns:a16="http://schemas.microsoft.com/office/drawing/2014/main" id="{4C646AF1-91F1-0728-F3CB-B7036BD1909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1228940-BCD3-A15E-4BD7-5DA9C5DE4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9811623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C001">
            <a:extLst>
              <a:ext uri="{FF2B5EF4-FFF2-40B4-BE49-F238E27FC236}">
                <a16:creationId xmlns:a16="http://schemas.microsoft.com/office/drawing/2014/main" id="{D613CB44-18A6-18AC-59B2-1023950F3A6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AEEBD04-14B3-FF7F-EE2A-47FF2979A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99944488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C002">
            <a:extLst>
              <a:ext uri="{FF2B5EF4-FFF2-40B4-BE49-F238E27FC236}">
                <a16:creationId xmlns:a16="http://schemas.microsoft.com/office/drawing/2014/main" id="{B7BAB1F5-B153-DD96-9CC7-ADA849E416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74360A1-8D26-7DBF-B7B5-B3E141191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37887266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2001">
            <a:extLst>
              <a:ext uri="{FF2B5EF4-FFF2-40B4-BE49-F238E27FC236}">
                <a16:creationId xmlns:a16="http://schemas.microsoft.com/office/drawing/2014/main" id="{22FA8B36-0D84-F12D-E9C3-B9D965177B3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E5DFFA4-23B8-F9A9-B8F6-73945D8CC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Will Come Again</a:t>
            </a:r>
          </a:p>
        </p:txBody>
      </p:sp>
    </p:spTree>
    <p:extLst>
      <p:ext uri="{BB962C8B-B14F-4D97-AF65-F5344CB8AC3E}">
        <p14:creationId xmlns:p14="http://schemas.microsoft.com/office/powerpoint/2010/main" val="40521634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2002">
            <a:extLst>
              <a:ext uri="{FF2B5EF4-FFF2-40B4-BE49-F238E27FC236}">
                <a16:creationId xmlns:a16="http://schemas.microsoft.com/office/drawing/2014/main" id="{B2CFE5C2-9007-8A5D-2EE8-EEFBE6D7B3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38E38BB-E751-B134-1FD3-34AE199A8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40849613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C001">
            <a:extLst>
              <a:ext uri="{FF2B5EF4-FFF2-40B4-BE49-F238E27FC236}">
                <a16:creationId xmlns:a16="http://schemas.microsoft.com/office/drawing/2014/main" id="{68D10DCC-38E2-9516-422A-D54453F8A79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54FBF18-40CC-C7F0-BBBB-2AD33D89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80938458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Will Come Again_169_vC002">
            <a:extLst>
              <a:ext uri="{FF2B5EF4-FFF2-40B4-BE49-F238E27FC236}">
                <a16:creationId xmlns:a16="http://schemas.microsoft.com/office/drawing/2014/main" id="{22C888C1-3505-AD48-FAB7-304F4D37205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AAB9D85-D592-09CA-38D3-E54B43553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7155622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113</Words>
  <Application>Microsoft Office PowerPoint</Application>
  <PresentationFormat>Widescreen</PresentationFormat>
  <Paragraphs>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2025-04-17T16:00:50Z</dcterms:modified>
  <cp:category>PDHymns</cp:category>
</cp:coreProperties>
</file>