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Thou Joy Of Loving Hearts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MARYTON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928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491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Bernard of Clairvaux (c. 1150)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Henry P. Smith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5001">
            <a:extLst>
              <a:ext uri="{FF2B5EF4-FFF2-40B4-BE49-F238E27FC236}">
                <a16:creationId xmlns:a16="http://schemas.microsoft.com/office/drawing/2014/main" id="{C71362E6-02CD-BA45-1243-C6CCA6424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1814A2-B266-276F-A289-082B44F7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Jesus, Thou Joy Of Loving Hearts</a:t>
            </a:r>
          </a:p>
        </p:txBody>
      </p:sp>
    </p:spTree>
    <p:extLst>
      <p:ext uri="{BB962C8B-B14F-4D97-AF65-F5344CB8AC3E}">
        <p14:creationId xmlns:p14="http://schemas.microsoft.com/office/powerpoint/2010/main" val="15976996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5002">
            <a:extLst>
              <a:ext uri="{FF2B5EF4-FFF2-40B4-BE49-F238E27FC236}">
                <a16:creationId xmlns:a16="http://schemas.microsoft.com/office/drawing/2014/main" id="{99854B74-1CAD-32AF-4521-BBB4E7E0B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9495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1001">
            <a:extLst>
              <a:ext uri="{FF2B5EF4-FFF2-40B4-BE49-F238E27FC236}">
                <a16:creationId xmlns:a16="http://schemas.microsoft.com/office/drawing/2014/main" id="{B71DA270-1CC4-3C14-EE00-D0C86804E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Thou Joy Of Loving Hearts</a:t>
            </a:r>
          </a:p>
        </p:txBody>
      </p:sp>
    </p:spTree>
    <p:extLst>
      <p:ext uri="{BB962C8B-B14F-4D97-AF65-F5344CB8AC3E}">
        <p14:creationId xmlns:p14="http://schemas.microsoft.com/office/powerpoint/2010/main" val="4905200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1002">
            <a:extLst>
              <a:ext uri="{FF2B5EF4-FFF2-40B4-BE49-F238E27FC236}">
                <a16:creationId xmlns:a16="http://schemas.microsoft.com/office/drawing/2014/main" id="{FD4DAA13-0030-E526-7E09-62F34B982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80D502-5572-64FA-D91A-CF0A10D9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42731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2001">
            <a:extLst>
              <a:ext uri="{FF2B5EF4-FFF2-40B4-BE49-F238E27FC236}">
                <a16:creationId xmlns:a16="http://schemas.microsoft.com/office/drawing/2014/main" id="{14C4AEDD-D57A-73D4-E283-B3F92B4E0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27AC98-C2A3-979B-8677-0818365E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Thou Joy Of Loving Hearts</a:t>
            </a:r>
          </a:p>
        </p:txBody>
      </p:sp>
    </p:spTree>
    <p:extLst>
      <p:ext uri="{BB962C8B-B14F-4D97-AF65-F5344CB8AC3E}">
        <p14:creationId xmlns:p14="http://schemas.microsoft.com/office/powerpoint/2010/main" val="4753043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2002">
            <a:extLst>
              <a:ext uri="{FF2B5EF4-FFF2-40B4-BE49-F238E27FC236}">
                <a16:creationId xmlns:a16="http://schemas.microsoft.com/office/drawing/2014/main" id="{8B96AA2E-5D72-22A6-8F36-675C1ADE0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A1A604-1772-0E82-3B3A-96DD591A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2562571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3001">
            <a:extLst>
              <a:ext uri="{FF2B5EF4-FFF2-40B4-BE49-F238E27FC236}">
                <a16:creationId xmlns:a16="http://schemas.microsoft.com/office/drawing/2014/main" id="{2B45CFEF-3425-1F75-9251-93316EB05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DC5E97-8E10-1F4B-570B-7E795C22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Thou Joy Of Loving Hearts</a:t>
            </a:r>
          </a:p>
        </p:txBody>
      </p:sp>
    </p:spTree>
    <p:extLst>
      <p:ext uri="{BB962C8B-B14F-4D97-AF65-F5344CB8AC3E}">
        <p14:creationId xmlns:p14="http://schemas.microsoft.com/office/powerpoint/2010/main" val="28030125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3002">
            <a:extLst>
              <a:ext uri="{FF2B5EF4-FFF2-40B4-BE49-F238E27FC236}">
                <a16:creationId xmlns:a16="http://schemas.microsoft.com/office/drawing/2014/main" id="{2F8820A5-C84A-B19A-5DFA-28A6AF10E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C9D80D-9E7E-00A9-9222-7F9C07AB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1319568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4001">
            <a:extLst>
              <a:ext uri="{FF2B5EF4-FFF2-40B4-BE49-F238E27FC236}">
                <a16:creationId xmlns:a16="http://schemas.microsoft.com/office/drawing/2014/main" id="{DD314EF7-E6BD-49E0-9212-EFA3C4259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814760-1F10-AE97-FB14-EEB1B2A1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Jesus, Thou Joy Of Loving Hearts</a:t>
            </a:r>
          </a:p>
        </p:txBody>
      </p:sp>
    </p:spTree>
    <p:extLst>
      <p:ext uri="{BB962C8B-B14F-4D97-AF65-F5344CB8AC3E}">
        <p14:creationId xmlns:p14="http://schemas.microsoft.com/office/powerpoint/2010/main" val="5205875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Thou Joy Of Loving Hearts_169_arr1_v4002">
            <a:extLst>
              <a:ext uri="{FF2B5EF4-FFF2-40B4-BE49-F238E27FC236}">
                <a16:creationId xmlns:a16="http://schemas.microsoft.com/office/drawing/2014/main" id="{BE220C35-4F5F-837B-502C-7D3B609AF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D50972-875F-1902-B177-1E844EC9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344391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2025-04-17T15:50:42Z</dcterms:modified>
  <cp:category>PDHymns</cp:category>
</cp:coreProperties>
</file>