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Jesus, The Loving Shepherd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F/F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003293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274252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W. A. Ogden (1885)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W. A. Ogden (1885)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The Loving Shepherd_169_v2003">
            <a:extLst>
              <a:ext uri="{FF2B5EF4-FFF2-40B4-BE49-F238E27FC236}">
                <a16:creationId xmlns:a16="http://schemas.microsoft.com/office/drawing/2014/main" id="{10201F1E-03AF-A00B-CA8A-8071574F1A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6E6E10F-1756-0C15-23A5-07A7C2502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24969136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The Loving Shepherd_169_v2004">
            <a:extLst>
              <a:ext uri="{FF2B5EF4-FFF2-40B4-BE49-F238E27FC236}">
                <a16:creationId xmlns:a16="http://schemas.microsoft.com/office/drawing/2014/main" id="{A09EDCD0-E176-E8FC-111B-00EACD0545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8112B8C-E421-33DF-8707-8152E929E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16302836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The Loving Shepherd_169_vC001">
            <a:extLst>
              <a:ext uri="{FF2B5EF4-FFF2-40B4-BE49-F238E27FC236}">
                <a16:creationId xmlns:a16="http://schemas.microsoft.com/office/drawing/2014/main" id="{B3E18BF1-34BC-8C9D-3DDE-BD764BD416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FEB98C5-8E79-47A0-7A9E-B093482DC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07705624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The Loving Shepherd_169_vC002">
            <a:extLst>
              <a:ext uri="{FF2B5EF4-FFF2-40B4-BE49-F238E27FC236}">
                <a16:creationId xmlns:a16="http://schemas.microsoft.com/office/drawing/2014/main" id="{708F4385-56E5-1003-BE26-9D5BF77B2E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E3E132A-4103-B90C-FFA0-BE516DE42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756975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The Loving Shepherd_169_v3001">
            <a:extLst>
              <a:ext uri="{FF2B5EF4-FFF2-40B4-BE49-F238E27FC236}">
                <a16:creationId xmlns:a16="http://schemas.microsoft.com/office/drawing/2014/main" id="{C0CB1721-C533-995A-1767-1ADD179E0B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43624E5-9002-7D2D-2E62-4EE6247D9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Jesus, The Loving Shepherd</a:t>
            </a:r>
          </a:p>
        </p:txBody>
      </p:sp>
    </p:spTree>
    <p:extLst>
      <p:ext uri="{BB962C8B-B14F-4D97-AF65-F5344CB8AC3E}">
        <p14:creationId xmlns:p14="http://schemas.microsoft.com/office/powerpoint/2010/main" val="134393126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The Loving Shepherd_169_v3002">
            <a:extLst>
              <a:ext uri="{FF2B5EF4-FFF2-40B4-BE49-F238E27FC236}">
                <a16:creationId xmlns:a16="http://schemas.microsoft.com/office/drawing/2014/main" id="{85DF8746-567D-6D6B-F0D5-06844A3891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6300220-5B43-72EF-A5B0-25912CFD9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05563014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The Loving Shepherd_169_v3003">
            <a:extLst>
              <a:ext uri="{FF2B5EF4-FFF2-40B4-BE49-F238E27FC236}">
                <a16:creationId xmlns:a16="http://schemas.microsoft.com/office/drawing/2014/main" id="{9CDAF495-CFBC-C0D2-1468-1DEA06AF82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8188C38-FFA0-AA58-6C79-9081EB0EF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19330108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The Loving Shepherd_169_v3004">
            <a:extLst>
              <a:ext uri="{FF2B5EF4-FFF2-40B4-BE49-F238E27FC236}">
                <a16:creationId xmlns:a16="http://schemas.microsoft.com/office/drawing/2014/main" id="{D6ED1350-845A-AE1C-7A34-20379200E9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E689389-F41B-3BC4-1221-3710364DD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46048756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The Loving Shepherd_169_vC001">
            <a:extLst>
              <a:ext uri="{FF2B5EF4-FFF2-40B4-BE49-F238E27FC236}">
                <a16:creationId xmlns:a16="http://schemas.microsoft.com/office/drawing/2014/main" id="{5E63229A-6E49-A37B-27C9-1084311507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278F6D7-EE9E-EA4E-DD5A-3DC7F95AA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81531422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The Loving Shepherd_169_vC002">
            <a:extLst>
              <a:ext uri="{FF2B5EF4-FFF2-40B4-BE49-F238E27FC236}">
                <a16:creationId xmlns:a16="http://schemas.microsoft.com/office/drawing/2014/main" id="{ED9F26E3-E1A7-16E0-A3DF-AADEDC86FF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446070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The Loving Shepherd_169_v1001">
            <a:extLst>
              <a:ext uri="{FF2B5EF4-FFF2-40B4-BE49-F238E27FC236}">
                <a16:creationId xmlns:a16="http://schemas.microsoft.com/office/drawing/2014/main" id="{9AB8E2C4-6725-5D2D-9BDC-6A5BED80C6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Jesus, The Loving Shepherd</a:t>
            </a:r>
          </a:p>
        </p:txBody>
      </p:sp>
    </p:spTree>
    <p:extLst>
      <p:ext uri="{BB962C8B-B14F-4D97-AF65-F5344CB8AC3E}">
        <p14:creationId xmlns:p14="http://schemas.microsoft.com/office/powerpoint/2010/main" val="232773746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The Loving Shepherd_169_v1002">
            <a:extLst>
              <a:ext uri="{FF2B5EF4-FFF2-40B4-BE49-F238E27FC236}">
                <a16:creationId xmlns:a16="http://schemas.microsoft.com/office/drawing/2014/main" id="{3DAE1935-2739-48A2-4E60-A8831A4403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01A7C39-0FA4-8A32-EFFC-9DF914A58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69882892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The Loving Shepherd_169_v1003">
            <a:extLst>
              <a:ext uri="{FF2B5EF4-FFF2-40B4-BE49-F238E27FC236}">
                <a16:creationId xmlns:a16="http://schemas.microsoft.com/office/drawing/2014/main" id="{2B01A888-6DEB-296D-D994-5F4C31A828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7419BD6-DA1B-1287-E352-99B42E669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00670995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The Loving Shepherd_169_v1004">
            <a:extLst>
              <a:ext uri="{FF2B5EF4-FFF2-40B4-BE49-F238E27FC236}">
                <a16:creationId xmlns:a16="http://schemas.microsoft.com/office/drawing/2014/main" id="{8CBEE9E5-5003-43EA-CB38-4D9EC29FCA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B308AE0-D9DB-CA7D-4F2D-A775AFF56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54353881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The Loving Shepherd_169_vC001">
            <a:extLst>
              <a:ext uri="{FF2B5EF4-FFF2-40B4-BE49-F238E27FC236}">
                <a16:creationId xmlns:a16="http://schemas.microsoft.com/office/drawing/2014/main" id="{5CEDEB67-6ED6-6B8C-47B0-8D9B363707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5161926-452E-A042-FDDE-E51351CB2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02017131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The Loving Shepherd_169_vC002">
            <a:extLst>
              <a:ext uri="{FF2B5EF4-FFF2-40B4-BE49-F238E27FC236}">
                <a16:creationId xmlns:a16="http://schemas.microsoft.com/office/drawing/2014/main" id="{6E58FDAB-7015-3BA9-62DD-5658DD7BA0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71FC612-6605-00F7-913B-6DE38A6D5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04276838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The Loving Shepherd_169_v2001">
            <a:extLst>
              <a:ext uri="{FF2B5EF4-FFF2-40B4-BE49-F238E27FC236}">
                <a16:creationId xmlns:a16="http://schemas.microsoft.com/office/drawing/2014/main" id="{E8B709FE-71E8-48E7-867B-2D4118D612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52A3541-2BBF-CF10-A757-47A5BE1E9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Jesus, The Loving Shepherd</a:t>
            </a:r>
          </a:p>
        </p:txBody>
      </p:sp>
    </p:spTree>
    <p:extLst>
      <p:ext uri="{BB962C8B-B14F-4D97-AF65-F5344CB8AC3E}">
        <p14:creationId xmlns:p14="http://schemas.microsoft.com/office/powerpoint/2010/main" val="193578379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The Loving Shepherd_169_v2002">
            <a:extLst>
              <a:ext uri="{FF2B5EF4-FFF2-40B4-BE49-F238E27FC236}">
                <a16:creationId xmlns:a16="http://schemas.microsoft.com/office/drawing/2014/main" id="{C88F97A4-EFC5-D690-F6BC-EB7C1135C2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5F454AC-EBDD-C3AD-0681-5D96F5149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62529650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117</TotalTime>
  <Words>131</Words>
  <Application>Microsoft Office PowerPoint</Application>
  <PresentationFormat>Widescreen</PresentationFormat>
  <Paragraphs>38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2025-04-17T15:17:46Z</dcterms:modified>
  <cp:category>PDHymns</cp:category>
</cp:coreProperties>
</file>