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Savior Pilot 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PILOT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5371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8933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Edward Hopper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E. Gould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3o4003">
            <a:extLst>
              <a:ext uri="{FF2B5EF4-FFF2-40B4-BE49-F238E27FC236}">
                <a16:creationId xmlns:a16="http://schemas.microsoft.com/office/drawing/2014/main" id="{1B247EE4-84BF-2AF0-1C9C-2F52C23BB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E60AAD-58F5-6067-795E-808CC54A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38912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4o4001">
            <a:extLst>
              <a:ext uri="{FF2B5EF4-FFF2-40B4-BE49-F238E27FC236}">
                <a16:creationId xmlns:a16="http://schemas.microsoft.com/office/drawing/2014/main" id="{ADD9EC38-F7F0-723F-3FB9-200F5CD77A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5FD2B7-30DA-BD86-505A-2D1A604A2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Jesus, Savior Pilot Me</a:t>
            </a:r>
          </a:p>
        </p:txBody>
      </p:sp>
    </p:spTree>
    <p:extLst>
      <p:ext uri="{BB962C8B-B14F-4D97-AF65-F5344CB8AC3E}">
        <p14:creationId xmlns:p14="http://schemas.microsoft.com/office/powerpoint/2010/main" val="13464569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4o4002">
            <a:extLst>
              <a:ext uri="{FF2B5EF4-FFF2-40B4-BE49-F238E27FC236}">
                <a16:creationId xmlns:a16="http://schemas.microsoft.com/office/drawing/2014/main" id="{222B163F-E9D8-65AF-78B6-2A33A00950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72EF1B-98C2-49AC-FEC3-C69D43AC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93249719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4o4003">
            <a:extLst>
              <a:ext uri="{FF2B5EF4-FFF2-40B4-BE49-F238E27FC236}">
                <a16:creationId xmlns:a16="http://schemas.microsoft.com/office/drawing/2014/main" id="{A33589C9-001F-656E-D601-4638CEA0F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4868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1001">
            <a:extLst>
              <a:ext uri="{FF2B5EF4-FFF2-40B4-BE49-F238E27FC236}">
                <a16:creationId xmlns:a16="http://schemas.microsoft.com/office/drawing/2014/main" id="{66117943-0A57-06F4-7946-E137068E1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Savior Pilot Me</a:t>
            </a:r>
          </a:p>
        </p:txBody>
      </p:sp>
    </p:spTree>
    <p:extLst>
      <p:ext uri="{BB962C8B-B14F-4D97-AF65-F5344CB8AC3E}">
        <p14:creationId xmlns:p14="http://schemas.microsoft.com/office/powerpoint/2010/main" val="1446304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1002">
            <a:extLst>
              <a:ext uri="{FF2B5EF4-FFF2-40B4-BE49-F238E27FC236}">
                <a16:creationId xmlns:a16="http://schemas.microsoft.com/office/drawing/2014/main" id="{C799A66A-FFBE-FEC9-CFE1-8ABBCC100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8A8F30-E0C0-852D-0D27-414B63E1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358179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1003">
            <a:extLst>
              <a:ext uri="{FF2B5EF4-FFF2-40B4-BE49-F238E27FC236}">
                <a16:creationId xmlns:a16="http://schemas.microsoft.com/office/drawing/2014/main" id="{E0F4B165-B2EC-F02D-4376-EE80B16A36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A57908-1725-7D3D-93DB-5CBEF3CC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141353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2o4001">
            <a:extLst>
              <a:ext uri="{FF2B5EF4-FFF2-40B4-BE49-F238E27FC236}">
                <a16:creationId xmlns:a16="http://schemas.microsoft.com/office/drawing/2014/main" id="{54B82D22-929C-9213-5E81-F5618997EA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A44E63-F306-6B8A-7519-F5475573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Savior Pilot Me</a:t>
            </a:r>
          </a:p>
        </p:txBody>
      </p:sp>
    </p:spTree>
    <p:extLst>
      <p:ext uri="{BB962C8B-B14F-4D97-AF65-F5344CB8AC3E}">
        <p14:creationId xmlns:p14="http://schemas.microsoft.com/office/powerpoint/2010/main" val="25384782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2o4002">
            <a:extLst>
              <a:ext uri="{FF2B5EF4-FFF2-40B4-BE49-F238E27FC236}">
                <a16:creationId xmlns:a16="http://schemas.microsoft.com/office/drawing/2014/main" id="{D037C783-1FAE-B688-8188-8558F8E765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3CBB13-B388-7B06-65C3-E74C5E3EE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34026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2o4003">
            <a:extLst>
              <a:ext uri="{FF2B5EF4-FFF2-40B4-BE49-F238E27FC236}">
                <a16:creationId xmlns:a16="http://schemas.microsoft.com/office/drawing/2014/main" id="{75B854F9-2B12-207F-D2B9-73B7853CD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F358A5-7561-35B9-7B70-AAFCAAF44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322848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3o4001">
            <a:extLst>
              <a:ext uri="{FF2B5EF4-FFF2-40B4-BE49-F238E27FC236}">
                <a16:creationId xmlns:a16="http://schemas.microsoft.com/office/drawing/2014/main" id="{60364E8C-24D8-CA92-72C9-5DB212BA72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D28CF3-07BC-5E71-C21B-6D3056B12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Savior Pilot Me</a:t>
            </a:r>
          </a:p>
        </p:txBody>
      </p:sp>
    </p:spTree>
    <p:extLst>
      <p:ext uri="{BB962C8B-B14F-4D97-AF65-F5344CB8AC3E}">
        <p14:creationId xmlns:p14="http://schemas.microsoft.com/office/powerpoint/2010/main" val="28557516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3o4002">
            <a:extLst>
              <a:ext uri="{FF2B5EF4-FFF2-40B4-BE49-F238E27FC236}">
                <a16:creationId xmlns:a16="http://schemas.microsoft.com/office/drawing/2014/main" id="{9495006D-17A3-4F6E-BB62-176E27135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17732C-2A9D-745D-B88E-97263294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888148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114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2025-04-17T14:41:56Z</dcterms:modified>
  <cp:category>PDHymns</cp:category>
</cp:coreProperties>
</file>