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Saves!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(We Have Heard The Joyful Sound)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2909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Priscilla J. Owens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3of4001">
            <a:extLst>
              <a:ext uri="{FF2B5EF4-FFF2-40B4-BE49-F238E27FC236}">
                <a16:creationId xmlns:a16="http://schemas.microsoft.com/office/drawing/2014/main" id="{35784D3E-12CE-6724-C395-ED6ED34CC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E7F8D6-F522-32E2-7BB5-EFC0F061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10287619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3of4002">
            <a:extLst>
              <a:ext uri="{FF2B5EF4-FFF2-40B4-BE49-F238E27FC236}">
                <a16:creationId xmlns:a16="http://schemas.microsoft.com/office/drawing/2014/main" id="{2FDAC2EA-3019-955C-3B68-976439D24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354B7B-F89B-01D9-1D9D-BAA51A4F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317097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3of4003">
            <a:extLst>
              <a:ext uri="{FF2B5EF4-FFF2-40B4-BE49-F238E27FC236}">
                <a16:creationId xmlns:a16="http://schemas.microsoft.com/office/drawing/2014/main" id="{5A24A167-7B48-F8C2-F1BB-E13DD5AAF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F79F33-35B2-1000-D361-4B38E2C5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729198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3of4004">
            <a:extLst>
              <a:ext uri="{FF2B5EF4-FFF2-40B4-BE49-F238E27FC236}">
                <a16:creationId xmlns:a16="http://schemas.microsoft.com/office/drawing/2014/main" id="{A3A0B155-82C6-FCFC-CDC1-550876A03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5F5C4A-7BE4-3916-035F-C3462CCDA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891275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1">
            <a:extLst>
              <a:ext uri="{FF2B5EF4-FFF2-40B4-BE49-F238E27FC236}">
                <a16:creationId xmlns:a16="http://schemas.microsoft.com/office/drawing/2014/main" id="{D58F91EE-FC4C-01A1-E03B-8F2015E0A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C3C44-A151-8A90-CB43-BF2ACDDA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21928419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2">
            <a:extLst>
              <a:ext uri="{FF2B5EF4-FFF2-40B4-BE49-F238E27FC236}">
                <a16:creationId xmlns:a16="http://schemas.microsoft.com/office/drawing/2014/main" id="{2CB10B2B-EC61-7A1A-B412-2F3D483D7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7C5CA8-297A-E2B1-C736-A4CB922D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162395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3">
            <a:extLst>
              <a:ext uri="{FF2B5EF4-FFF2-40B4-BE49-F238E27FC236}">
                <a16:creationId xmlns:a16="http://schemas.microsoft.com/office/drawing/2014/main" id="{5A14D5B2-88FC-2A40-E05A-FA1F86A34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8EFF7-FDC6-1500-AC4A-28DE0D98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928706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4">
            <a:extLst>
              <a:ext uri="{FF2B5EF4-FFF2-40B4-BE49-F238E27FC236}">
                <a16:creationId xmlns:a16="http://schemas.microsoft.com/office/drawing/2014/main" id="{69745838-D7BB-9DE8-F623-157F0465C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9924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1">
            <a:extLst>
              <a:ext uri="{FF2B5EF4-FFF2-40B4-BE49-F238E27FC236}">
                <a16:creationId xmlns:a16="http://schemas.microsoft.com/office/drawing/2014/main" id="{4650599D-65A0-4309-688A-7CEBB4DB4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38308685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2">
            <a:extLst>
              <a:ext uri="{FF2B5EF4-FFF2-40B4-BE49-F238E27FC236}">
                <a16:creationId xmlns:a16="http://schemas.microsoft.com/office/drawing/2014/main" id="{71A08A6D-F64B-F32A-4C6D-783A99785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FA4401-9C6B-D174-D495-E6CF41E3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3661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3">
            <a:extLst>
              <a:ext uri="{FF2B5EF4-FFF2-40B4-BE49-F238E27FC236}">
                <a16:creationId xmlns:a16="http://schemas.microsoft.com/office/drawing/2014/main" id="{8C93A3F1-F6A3-36FA-C3B1-E02D546F9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3F2F80-FA1C-4E74-1E29-53217E09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188884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4">
            <a:extLst>
              <a:ext uri="{FF2B5EF4-FFF2-40B4-BE49-F238E27FC236}">
                <a16:creationId xmlns:a16="http://schemas.microsoft.com/office/drawing/2014/main" id="{5EF26871-554C-7A63-4CA4-5136D41AD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C22240-E1EA-1895-F2E4-5A041E4B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42145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1">
            <a:extLst>
              <a:ext uri="{FF2B5EF4-FFF2-40B4-BE49-F238E27FC236}">
                <a16:creationId xmlns:a16="http://schemas.microsoft.com/office/drawing/2014/main" id="{EB26C543-4995-2303-52EB-40B48FBCC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C58CD6-240C-1ABA-58A2-BBED5C8A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2181138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2">
            <a:extLst>
              <a:ext uri="{FF2B5EF4-FFF2-40B4-BE49-F238E27FC236}">
                <a16:creationId xmlns:a16="http://schemas.microsoft.com/office/drawing/2014/main" id="{116A0080-3D2D-BA31-1DF1-1AB57B8AF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3793EE-317E-8371-DCD1-5432AC17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337374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3">
            <a:extLst>
              <a:ext uri="{FF2B5EF4-FFF2-40B4-BE49-F238E27FC236}">
                <a16:creationId xmlns:a16="http://schemas.microsoft.com/office/drawing/2014/main" id="{A5DEBCD7-478F-9554-C183-E34C5E28C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CF8DC0-03C9-C760-9154-8B46213B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4402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4">
            <a:extLst>
              <a:ext uri="{FF2B5EF4-FFF2-40B4-BE49-F238E27FC236}">
                <a16:creationId xmlns:a16="http://schemas.microsoft.com/office/drawing/2014/main" id="{C46A01A2-BFC8-28FB-9B0C-2CFA679B3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EC4C5-9DD0-ABBD-DBEC-F0EDED82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8923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125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2025-04-13T22:28:28Z</dcterms:modified>
  <cp:category>PDHymns</cp:category>
</cp:coreProperties>
</file>