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CFE3-1DDD-C8C4-CEC2-8A01A459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DA31-2C1B-4619-B379-43D739B12AB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F74CD-9DF1-C118-5729-EEA09E29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803A-C7C9-91FE-2F52-AA4C62EC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48D2-F51A-441F-9378-F534ED96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1ADC-EA6D-25D8-D28B-8C996743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FF96-BFCB-41D8-AB0A-E12B1B641B4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63A5-51B3-0565-F3FB-F604438C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80934-8F82-8618-1B73-54D70E07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634B-17ED-41DD-806D-ABAE8743C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1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5740-8FC8-797B-6E65-F1890636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3618-EB05-475E-8EFB-3C0E1E21DCBD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F606E-7E06-0E43-74B1-FF142508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6685-5A8B-F1DB-66D6-E3E50FA6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696B-F9BF-4FFD-8D03-EB7BB17C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86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6BCB8-BADC-2F81-0064-7EA021A4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68A5-6422-4C18-B863-721A0209E6A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3863-9E7F-A311-BC67-4A1AA9AB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126E-28B7-64A4-3408-DA16E3C5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BAB7-1299-4547-9C2D-7B5CF56B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CEF5-C29B-D388-5263-34174A24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4272-D229-4E6A-8112-59E0B6E515B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C2FE-3513-20E9-5B32-1808A677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65A94-AE37-19C2-57A1-DBF3CB92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6413-11D4-4364-817E-80FEF21E6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2F7351-820E-D624-B380-20BA5071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6C05-0AFB-468C-8212-1332109DBFE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5E346E-7296-0014-C370-2DBDB810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7F7531-B2B4-3434-79C6-946C7A64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686F-CA28-4EF0-A416-D4B79E9D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87CB76-9580-BB9F-D11B-50B8C446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FDE5-568A-42B9-BAE2-B13C0259CBC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B9858-5E7F-084C-F544-7FDC20E6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510F5F-3EB2-5011-C846-51A2F8FE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4984-5264-41BF-A5BD-25A0FB9E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AF5CBE-5000-FE51-913A-BADDF3D0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B196-B30D-4598-B75D-7720ABD20D7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B778A7-67F5-978F-4804-DD1CEC70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1C490D-327F-8B16-258A-9C9767E7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5818-524B-4545-A12B-7B067881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B0968E-4E65-4D25-E8C7-404082C1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6EDF-90B2-4D7C-97AF-7A7C4DC161D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846F8-9F8C-4856-DFAF-5DBD0501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271B6A-E256-8DD1-384E-F0FA798B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4798-BC39-4A16-A432-3ADB7AF92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E9637A-B32F-6121-BCAB-B7A79536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A5EC-BB95-4111-8184-33695D89EC84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A57D0-23A7-91C7-6A31-C972E08A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6F59B7-3B1F-17A5-8931-6345D088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387A-48A7-4749-B210-78A642DBF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429783-3EFC-8700-78BD-DD3D4110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FD04-A2A9-4919-9CA9-2341D19F73C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29491-8CD1-5980-D265-B9920ED1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654C0F-1E5B-F855-68B2-60633CC7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E2EA-3A92-4CD4-BBF6-452D89C4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CC9501-1355-275F-46C1-2C240FCD3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E1B512-A9D9-36A3-C6CD-D41E0582A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2FA1E-4BC0-86C9-A7F7-CBC01C60C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4EB666-EC5D-46F1-8501-ECA4D5F46569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66DCE-A8A0-FA32-9DDE-8906AE708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A994F-4D74-6C85-D44F-61CEF4956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F338D2-68DE-4143-A5A8-E3DF14F8B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15A1C465-D4C2-818D-539C-BBBD3438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Rose Of Sharon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13982620-326D-0401-6C11-E850CFC9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E/G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4FF76DD8-DA1E-6F5B-5EDC-5316D34516E0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1F9C982D-441C-52BF-43AC-6B316C79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670316-8120-9270-9B4D-8096EED20BCD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Ida A. Guirey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6AD56F0-73F2-2800-8F1F-E273CE4C6B09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16A77-9963-1626-66C0-B90E2269A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8E520B3E-B676-2A03-3DB5-869354622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12292" name="Group 1">
            <a:extLst>
              <a:ext uri="{FF2B5EF4-FFF2-40B4-BE49-F238E27FC236}">
                <a16:creationId xmlns:a16="http://schemas.microsoft.com/office/drawing/2014/main" id="{83E59EA7-75B0-4DC6-B541-A0D3D87D2423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12293" name="TextBox 2">
              <a:extLst>
                <a:ext uri="{FF2B5EF4-FFF2-40B4-BE49-F238E27FC236}">
                  <a16:creationId xmlns:a16="http://schemas.microsoft.com/office/drawing/2014/main" id="{CDC4EBC6-137E-909D-F0C9-6572450AC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12294" name="TextBox 4">
              <a:extLst>
                <a:ext uri="{FF2B5EF4-FFF2-40B4-BE49-F238E27FC236}">
                  <a16:creationId xmlns:a16="http://schemas.microsoft.com/office/drawing/2014/main" id="{61D0FEFB-18BF-41BB-BFA7-AD94FCD90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us Rose of Sharon_169_v1001">
            <a:extLst>
              <a:ext uri="{FF2B5EF4-FFF2-40B4-BE49-F238E27FC236}">
                <a16:creationId xmlns:a16="http://schemas.microsoft.com/office/drawing/2014/main" id="{F34DC726-F534-0EF2-E86E-8826D5349C63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BA0830E5-811B-7D8A-1095-A072A865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Rose Of Sharon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Rose of Sharon_169_v1002">
            <a:extLst>
              <a:ext uri="{FF2B5EF4-FFF2-40B4-BE49-F238E27FC236}">
                <a16:creationId xmlns:a16="http://schemas.microsoft.com/office/drawing/2014/main" id="{B4EF2FCC-780E-FA15-3ED4-95B72E1617BF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4CED1A4D-8785-CA00-B377-30EA8312E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43CB1-152B-3004-FE3E-431EB9A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F10AA309-D4AB-2877-1359-E50D3CC7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us Rose of Sharon_169_v2001">
            <a:extLst>
              <a:ext uri="{FF2B5EF4-FFF2-40B4-BE49-F238E27FC236}">
                <a16:creationId xmlns:a16="http://schemas.microsoft.com/office/drawing/2014/main" id="{415B5D95-E09A-36EB-4D5E-4C6F270D712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E3D94DEC-0F11-916A-F412-1B951827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Rose Of Sharon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esus Rose of Sharon_169_v2002">
            <a:extLst>
              <a:ext uri="{FF2B5EF4-FFF2-40B4-BE49-F238E27FC236}">
                <a16:creationId xmlns:a16="http://schemas.microsoft.com/office/drawing/2014/main" id="{8D8DAB9B-1AC2-37BF-A0CD-54B8FC58A55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73B3D5EC-B905-9657-7EBF-756179C7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06829-9062-4791-CC32-1F7B86E1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5085587D-63FE-A420-14D4-3B336D9F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us Rose of Sharon_169_v3001">
            <a:extLst>
              <a:ext uri="{FF2B5EF4-FFF2-40B4-BE49-F238E27FC236}">
                <a16:creationId xmlns:a16="http://schemas.microsoft.com/office/drawing/2014/main" id="{C494DE51-1ED8-D3AE-2A5C-DEF8E73A306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5B92C2CF-3FDA-0C67-0CBF-37B9EB3E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Rose Of Sharon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esus Rose of Sharon_169_v3002">
            <a:extLst>
              <a:ext uri="{FF2B5EF4-FFF2-40B4-BE49-F238E27FC236}">
                <a16:creationId xmlns:a16="http://schemas.microsoft.com/office/drawing/2014/main" id="{04AB2F90-3A76-F289-E610-C3C76F4D07D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103A3D72-EF30-875D-EB18-1CDCCB58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97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2025-04-21T16:32:08Z</dcterms:modified>
  <cp:category>PDHymns</cp:category>
</cp:coreProperties>
</file>