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108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4/13/2025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4/13/2025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4/13/2025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4/13/2025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4/13/2025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4/13/2025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4/13/2025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4/13/2025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4/13/2025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4/13/2025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4/13/2025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4/13/2025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Jesus, Meek And Gentle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DOWSTON CASTLE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6.5.6.5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1792478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6/4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E</a:t>
            </a:r>
            <a:r>
              <a:rPr lang="en-US" altLang="en-US" sz="2400" i="1" baseline="30000" dirty="0">
                <a:solidFill>
                  <a:srgbClr val="FFFFFF"/>
                </a:solidFill>
                <a:latin typeface="Lucida Sans" panose="020B0602030504020204" pitchFamily="34" charset="0"/>
              </a:rPr>
              <a:t>b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/B</a:t>
            </a:r>
            <a:r>
              <a:rPr lang="en-US" altLang="en-US" sz="2400" i="1" baseline="30000" dirty="0">
                <a:solidFill>
                  <a:srgbClr val="FFFFFF"/>
                </a:solidFill>
                <a:latin typeface="Lucida Sans" panose="020B0602030504020204" pitchFamily="34" charset="0"/>
              </a:rPr>
              <a:t>b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 - SOL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3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5780984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871057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George R. Prynne (1856)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Clarence Hudson (1891)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Jesus Meek And Gentle_169_arr1_v1001">
            <a:extLst>
              <a:ext uri="{FF2B5EF4-FFF2-40B4-BE49-F238E27FC236}">
                <a16:creationId xmlns:a16="http://schemas.microsoft.com/office/drawing/2014/main" id="{27A42B83-2D4F-00F5-B427-89749452045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Jesus, Meek And Gentle</a:t>
            </a:r>
          </a:p>
        </p:txBody>
      </p:sp>
    </p:spTree>
    <p:extLst>
      <p:ext uri="{BB962C8B-B14F-4D97-AF65-F5344CB8AC3E}">
        <p14:creationId xmlns:p14="http://schemas.microsoft.com/office/powerpoint/2010/main" val="3496879088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Jesus Meek And Gentle_169_arr1_v1002">
            <a:extLst>
              <a:ext uri="{FF2B5EF4-FFF2-40B4-BE49-F238E27FC236}">
                <a16:creationId xmlns:a16="http://schemas.microsoft.com/office/drawing/2014/main" id="{1494FE99-28C9-BDA5-9C90-4A4AE264271A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F4305483-82CB-53EA-623A-35BF08F22E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3645964189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Jesus Meek And Gentle_169_arr1_v2001">
            <a:extLst>
              <a:ext uri="{FF2B5EF4-FFF2-40B4-BE49-F238E27FC236}">
                <a16:creationId xmlns:a16="http://schemas.microsoft.com/office/drawing/2014/main" id="{47720D28-9499-ECEC-671B-55B0D28D58C1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973FEB85-A988-9C73-DB44-549DEF2DF9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Jesus, Meek And Gentle</a:t>
            </a:r>
          </a:p>
        </p:txBody>
      </p:sp>
    </p:spTree>
    <p:extLst>
      <p:ext uri="{BB962C8B-B14F-4D97-AF65-F5344CB8AC3E}">
        <p14:creationId xmlns:p14="http://schemas.microsoft.com/office/powerpoint/2010/main" val="686120305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Jesus Meek And Gentle_169_arr1_v2002">
            <a:extLst>
              <a:ext uri="{FF2B5EF4-FFF2-40B4-BE49-F238E27FC236}">
                <a16:creationId xmlns:a16="http://schemas.microsoft.com/office/drawing/2014/main" id="{F0048417-1536-9063-5C10-CB9D408EC3A8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AE4B3982-CEE9-C0C6-38A5-46CB380EB1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4005204556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Jesus Meek And Gentle_169_arr1_v3001">
            <a:extLst>
              <a:ext uri="{FF2B5EF4-FFF2-40B4-BE49-F238E27FC236}">
                <a16:creationId xmlns:a16="http://schemas.microsoft.com/office/drawing/2014/main" id="{72CBC1F2-5C40-4366-53FC-6BD30694593B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4B13B4F3-0034-FCFA-3EA2-5DBA5F95D8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Jesus, Meek And Gentle</a:t>
            </a:r>
          </a:p>
        </p:txBody>
      </p:sp>
    </p:spTree>
    <p:extLst>
      <p:ext uri="{BB962C8B-B14F-4D97-AF65-F5344CB8AC3E}">
        <p14:creationId xmlns:p14="http://schemas.microsoft.com/office/powerpoint/2010/main" val="2174837522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Jesus Meek And Gentle_169_arr1_v3002">
            <a:extLst>
              <a:ext uri="{FF2B5EF4-FFF2-40B4-BE49-F238E27FC236}">
                <a16:creationId xmlns:a16="http://schemas.microsoft.com/office/drawing/2014/main" id="{B20B5AA4-416E-7007-65C9-4D7AF09964BB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86109772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112</TotalTime>
  <Words>92</Words>
  <Application>Microsoft Office PowerPoint</Application>
  <PresentationFormat>Widescreen</PresentationFormat>
  <Paragraphs>28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42</cp:revision>
  <dcterms:created xsi:type="dcterms:W3CDTF">2013-12-23T05:43:46Z</dcterms:created>
  <dcterms:modified xsi:type="dcterms:W3CDTF">2025-04-13T20:52:19Z</dcterms:modified>
  <cp:category>PDHymns</cp:category>
</cp:coreProperties>
</file>