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Loves The Little Children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2126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683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Clarence H. Woolston (1913)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F. Root 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The Little Children_169_arr1_v1001">
            <a:extLst>
              <a:ext uri="{FF2B5EF4-FFF2-40B4-BE49-F238E27FC236}">
                <a16:creationId xmlns:a16="http://schemas.microsoft.com/office/drawing/2014/main" id="{F5D675F3-8F65-4C2D-AA38-B43DF37C40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86DE594-A0D8-D869-30FE-1E15D7891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Jesus Loves The Little Children</a:t>
            </a:r>
          </a:p>
        </p:txBody>
      </p:sp>
    </p:spTree>
    <p:extLst>
      <p:ext uri="{BB962C8B-B14F-4D97-AF65-F5344CB8AC3E}">
        <p14:creationId xmlns:p14="http://schemas.microsoft.com/office/powerpoint/2010/main" val="267841451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The Little Children_169_arr1_v1002">
            <a:extLst>
              <a:ext uri="{FF2B5EF4-FFF2-40B4-BE49-F238E27FC236}">
                <a16:creationId xmlns:a16="http://schemas.microsoft.com/office/drawing/2014/main" id="{3CF4EE2C-6B07-61C2-DFB3-FC5FE611BBA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28212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Loves The Little Children_169_arr1_v1003">
            <a:extLst>
              <a:ext uri="{FF2B5EF4-FFF2-40B4-BE49-F238E27FC236}">
                <a16:creationId xmlns:a16="http://schemas.microsoft.com/office/drawing/2014/main" id="{5E9A0B02-5411-A230-8BB3-0F7A2279285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57443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60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2025-04-13T20:43:59Z</dcterms:modified>
  <cp:category>PDHymns</cp:category>
</cp:coreProperties>
</file>