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Jesus Loves Me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7992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2/4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/B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4/Chorus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466913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299696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Anna B. Warner (1860)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William B. Bradbury (1862)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Loves Me_169_v1001">
            <a:extLst>
              <a:ext uri="{FF2B5EF4-FFF2-40B4-BE49-F238E27FC236}">
                <a16:creationId xmlns:a16="http://schemas.microsoft.com/office/drawing/2014/main" id="{A9374D99-C98F-64DF-280A-686C7C3240F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Jesus Loves Me</a:t>
            </a:r>
          </a:p>
        </p:txBody>
      </p:sp>
    </p:spTree>
    <p:extLst>
      <p:ext uri="{BB962C8B-B14F-4D97-AF65-F5344CB8AC3E}">
        <p14:creationId xmlns:p14="http://schemas.microsoft.com/office/powerpoint/2010/main" val="332658263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Loves Me_169_vC001">
            <a:extLst>
              <a:ext uri="{FF2B5EF4-FFF2-40B4-BE49-F238E27FC236}">
                <a16:creationId xmlns:a16="http://schemas.microsoft.com/office/drawing/2014/main" id="{380418D6-5465-9DBC-5938-FB62C5DCF7A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D485245C-66AB-2C29-35E7-2DD8F950A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56677251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Loves Me_169_v2001">
            <a:extLst>
              <a:ext uri="{FF2B5EF4-FFF2-40B4-BE49-F238E27FC236}">
                <a16:creationId xmlns:a16="http://schemas.microsoft.com/office/drawing/2014/main" id="{37524525-0D76-DEE7-3E23-4ED418740EE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3AB9126-1F63-CF2C-E649-F85CAF58A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Jesus Loves Me</a:t>
            </a:r>
          </a:p>
        </p:txBody>
      </p:sp>
    </p:spTree>
    <p:extLst>
      <p:ext uri="{BB962C8B-B14F-4D97-AF65-F5344CB8AC3E}">
        <p14:creationId xmlns:p14="http://schemas.microsoft.com/office/powerpoint/2010/main" val="103535463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Loves Me_169_vC001">
            <a:extLst>
              <a:ext uri="{FF2B5EF4-FFF2-40B4-BE49-F238E27FC236}">
                <a16:creationId xmlns:a16="http://schemas.microsoft.com/office/drawing/2014/main" id="{7B63F35D-BBF1-D794-E0BE-A9CCE8A44F3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DD18331-1EF4-65AD-C27E-A687E9234D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260503747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Loves Me_169_v3001">
            <a:extLst>
              <a:ext uri="{FF2B5EF4-FFF2-40B4-BE49-F238E27FC236}">
                <a16:creationId xmlns:a16="http://schemas.microsoft.com/office/drawing/2014/main" id="{A0E2DF16-AB5D-AF0A-7D80-D6A96F63102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C9BA55E7-A044-E763-24D4-097058BA4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Jesus Loves Me</a:t>
            </a:r>
          </a:p>
        </p:txBody>
      </p:sp>
    </p:spTree>
    <p:extLst>
      <p:ext uri="{BB962C8B-B14F-4D97-AF65-F5344CB8AC3E}">
        <p14:creationId xmlns:p14="http://schemas.microsoft.com/office/powerpoint/2010/main" val="18852462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Loves Me_169_vC001">
            <a:extLst>
              <a:ext uri="{FF2B5EF4-FFF2-40B4-BE49-F238E27FC236}">
                <a16:creationId xmlns:a16="http://schemas.microsoft.com/office/drawing/2014/main" id="{EDB69230-B54C-DD0E-AC78-A71E3EEB8AC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85A7585-5234-8205-5CF7-E81504006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291724295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Loves Me_169_v4001">
            <a:extLst>
              <a:ext uri="{FF2B5EF4-FFF2-40B4-BE49-F238E27FC236}">
                <a16:creationId xmlns:a16="http://schemas.microsoft.com/office/drawing/2014/main" id="{CFBDAB42-4CB9-675F-EF5A-044FCED1B7E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01DDFFC8-FB67-0EDC-BD90-0320871D29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 ~ Jesus Loves Me</a:t>
            </a:r>
          </a:p>
        </p:txBody>
      </p:sp>
    </p:spTree>
    <p:extLst>
      <p:ext uri="{BB962C8B-B14F-4D97-AF65-F5344CB8AC3E}">
        <p14:creationId xmlns:p14="http://schemas.microsoft.com/office/powerpoint/2010/main" val="48964705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Loves Me_169_vC001">
            <a:extLst>
              <a:ext uri="{FF2B5EF4-FFF2-40B4-BE49-F238E27FC236}">
                <a16:creationId xmlns:a16="http://schemas.microsoft.com/office/drawing/2014/main" id="{CEC37409-C676-AC68-4017-C1A2F8A9080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</a:t>
            </a:r>
          </a:p>
        </p:txBody>
      </p:sp>
      <p:grpSp>
        <p:nvGrpSpPr>
          <p:cNvPr id="4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5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0301637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114</TotalTime>
  <Words>95</Words>
  <Application>Microsoft Office PowerPoint</Application>
  <PresentationFormat>Widescreen</PresentationFormat>
  <Paragraphs>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2025-04-13T20:40:16Z</dcterms:modified>
  <cp:category>PDHymns</cp:category>
</cp:coreProperties>
</file>