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Jesus, Lover Of My Soul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REFUGE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7.7.7.7.D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D/F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#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107937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983065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Charles Wesley (1738)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J. P. Holbrook (1862)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5BE579-E4D4-5423-1FBC-A4EA65720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0F962B0-1A65-4AAC-309E-25D8F2495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Jesus, Lover Of My Soul</a:t>
            </a:r>
          </a:p>
        </p:txBody>
      </p:sp>
    </p:spTree>
    <p:extLst>
      <p:ext uri="{BB962C8B-B14F-4D97-AF65-F5344CB8AC3E}">
        <p14:creationId xmlns:p14="http://schemas.microsoft.com/office/powerpoint/2010/main" val="230587637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86E42A-EC55-6C9C-3E61-D90BC9BF0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EE70AF1-4541-EB87-7BE6-AB035E8F9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66167701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0EFFBA-9D76-FD17-B549-CAA5C9428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32B421F-5DC3-9413-4B5D-27B9B3943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71895287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72D694-3507-E75A-A14F-826051F5F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F4EB187-0F35-3C3A-0405-B73000B1A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384115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FAC05D-1AEB-81A7-A02C-91012802B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Jesus, Lover Of My Soul</a:t>
            </a:r>
          </a:p>
        </p:txBody>
      </p:sp>
    </p:spTree>
    <p:extLst>
      <p:ext uri="{BB962C8B-B14F-4D97-AF65-F5344CB8AC3E}">
        <p14:creationId xmlns:p14="http://schemas.microsoft.com/office/powerpoint/2010/main" val="116363019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D330DF-8886-8BB6-CFF8-517951428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76467872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392852-8156-1DB7-81A7-7C761D0B0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7ACD88C-5EBE-8FF8-3A9A-DB9499829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33260589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C57143-7884-07AF-A866-12BEB23A3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B29BA3A-8F04-EDEC-87FF-411ADC322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88557095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FF106A-23BF-6673-EB40-51B262E5A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6BED585-68D8-27F3-2D6D-82191B90B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Jesus, Lover Of My Soul</a:t>
            </a:r>
          </a:p>
        </p:txBody>
      </p:sp>
    </p:spTree>
    <p:extLst>
      <p:ext uri="{BB962C8B-B14F-4D97-AF65-F5344CB8AC3E}">
        <p14:creationId xmlns:p14="http://schemas.microsoft.com/office/powerpoint/2010/main" val="297576128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1E2928-3DC9-9D65-2B42-B1A005C9F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8012C23-D182-0BCA-0204-85AD7B269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50707148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A313B5-EBF0-E19C-6513-B35EF6D68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6A88585-EA87-AC14-0CB7-3AE6CEB5E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14666236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664DE6-81A6-93AB-AAB5-7E9A82D8D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9DDB954-9B10-C58F-BEB2-11C3D4236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0224841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123</TotalTime>
  <Words>117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44</cp:revision>
  <dcterms:created xsi:type="dcterms:W3CDTF">2013-12-23T05:43:46Z</dcterms:created>
  <dcterms:modified xsi:type="dcterms:W3CDTF">2025-04-13T19:23:02Z</dcterms:modified>
  <cp:category>PDHymns</cp:category>
</cp:coreProperties>
</file>