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828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4/10/2025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4/10/2025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4/10/2025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4/10/2025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4/10/2025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4/10/2025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4/10/2025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4/10/2025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4/10/2025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4/10/2025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4/10/2025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4/10/2025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Jesus, Lover Of My Soul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MARTYN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7.7.7.7.D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156004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6/4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F/A - MI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4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446828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9116873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Charles Wesley (1738)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S. B. Marsh (1734)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esus Lover Of My Soul_169_arr2_v3o4001">
            <a:extLst>
              <a:ext uri="{FF2B5EF4-FFF2-40B4-BE49-F238E27FC236}">
                <a16:creationId xmlns:a16="http://schemas.microsoft.com/office/drawing/2014/main" id="{0E52B3EE-8C73-2579-4D42-79DB5C8EB4A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96992D6-3A34-BDC1-962A-888DE3B618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Jesus, Lover Of My Soul</a:t>
            </a:r>
          </a:p>
        </p:txBody>
      </p:sp>
    </p:spTree>
    <p:extLst>
      <p:ext uri="{BB962C8B-B14F-4D97-AF65-F5344CB8AC3E}">
        <p14:creationId xmlns:p14="http://schemas.microsoft.com/office/powerpoint/2010/main" val="731447666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esus Lover Of My Soul_169_arr2_v3o4002">
            <a:extLst>
              <a:ext uri="{FF2B5EF4-FFF2-40B4-BE49-F238E27FC236}">
                <a16:creationId xmlns:a16="http://schemas.microsoft.com/office/drawing/2014/main" id="{74FB36EB-9F58-A5C6-B3C3-B934EC1703C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C71AC2E-B31D-1D34-BF6C-1CDE32B1B5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2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348210133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esus Lover Of My Soul_169_arr2_v3o4003">
            <a:extLst>
              <a:ext uri="{FF2B5EF4-FFF2-40B4-BE49-F238E27FC236}">
                <a16:creationId xmlns:a16="http://schemas.microsoft.com/office/drawing/2014/main" id="{0AE8E7A9-73D2-C468-CB95-D6461D9797D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7714FEF-A5EC-6E7D-D6C3-148D12FECE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2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679258113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esus Lover Of My Soul_169_arr2_v3o4004">
            <a:extLst>
              <a:ext uri="{FF2B5EF4-FFF2-40B4-BE49-F238E27FC236}">
                <a16:creationId xmlns:a16="http://schemas.microsoft.com/office/drawing/2014/main" id="{D2771615-4E97-0736-92AC-9166F50FE40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789DC29-AB6B-5016-FAD3-7400302B2D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2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111146831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esus Lover Of My Soul_169_arr2_v4o4001">
            <a:extLst>
              <a:ext uri="{FF2B5EF4-FFF2-40B4-BE49-F238E27FC236}">
                <a16:creationId xmlns:a16="http://schemas.microsoft.com/office/drawing/2014/main" id="{02054A46-7157-E9D1-1F9D-56047A522CF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96C91C9-22A2-64E9-0D31-A8B7A00017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 ~ Jesus, Lover Of My Soul</a:t>
            </a:r>
          </a:p>
        </p:txBody>
      </p:sp>
    </p:spTree>
    <p:extLst>
      <p:ext uri="{BB962C8B-B14F-4D97-AF65-F5344CB8AC3E}">
        <p14:creationId xmlns:p14="http://schemas.microsoft.com/office/powerpoint/2010/main" val="3239827503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esus Lover Of My Soul_169_arr2_v4o4002">
            <a:extLst>
              <a:ext uri="{FF2B5EF4-FFF2-40B4-BE49-F238E27FC236}">
                <a16:creationId xmlns:a16="http://schemas.microsoft.com/office/drawing/2014/main" id="{D848F223-E8C6-21BD-92C0-6D52DEEE2CA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B6F92B8-38C1-705C-9DA7-4F2EF354DD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2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370961224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esus Lover Of My Soul_169_arr2_v4o4003">
            <a:extLst>
              <a:ext uri="{FF2B5EF4-FFF2-40B4-BE49-F238E27FC236}">
                <a16:creationId xmlns:a16="http://schemas.microsoft.com/office/drawing/2014/main" id="{2140A72B-7E3E-6629-7A6B-A07BC81ED16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EEB9B25-4FBB-3566-0F58-C70C41AEE1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2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2409830201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esus Lover Of My Soul_169_arr2_v4o4004">
            <a:extLst>
              <a:ext uri="{FF2B5EF4-FFF2-40B4-BE49-F238E27FC236}">
                <a16:creationId xmlns:a16="http://schemas.microsoft.com/office/drawing/2014/main" id="{B0A0FE1A-4169-E6F8-B170-52A8516C7F5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C1D9724-4B7D-1FF5-3324-D8F5FC8EE5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2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82085208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esus Lover Of My Soul_169_arr2_v1001">
            <a:extLst>
              <a:ext uri="{FF2B5EF4-FFF2-40B4-BE49-F238E27FC236}">
                <a16:creationId xmlns:a16="http://schemas.microsoft.com/office/drawing/2014/main" id="{71AB26E5-6B14-0BD8-7742-5EEB26E7F92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Jesus, Lover Of My Soul</a:t>
            </a:r>
          </a:p>
        </p:txBody>
      </p:sp>
    </p:spTree>
    <p:extLst>
      <p:ext uri="{BB962C8B-B14F-4D97-AF65-F5344CB8AC3E}">
        <p14:creationId xmlns:p14="http://schemas.microsoft.com/office/powerpoint/2010/main" val="52854635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esus Lover Of My Soul_169_arr2_v1002">
            <a:extLst>
              <a:ext uri="{FF2B5EF4-FFF2-40B4-BE49-F238E27FC236}">
                <a16:creationId xmlns:a16="http://schemas.microsoft.com/office/drawing/2014/main" id="{50C5AB54-8CA2-8D12-2FD8-A53A04A9FAA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75010624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esus Lover Of My Soul_169_arr2_v1003">
            <a:extLst>
              <a:ext uri="{FF2B5EF4-FFF2-40B4-BE49-F238E27FC236}">
                <a16:creationId xmlns:a16="http://schemas.microsoft.com/office/drawing/2014/main" id="{1B32589E-D589-2363-40E5-26CAEBF9518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7F4A610-31B2-2838-0AF0-F8D6EB2566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77932631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esus Lover Of My Soul_169_arr2_v1004">
            <a:extLst>
              <a:ext uri="{FF2B5EF4-FFF2-40B4-BE49-F238E27FC236}">
                <a16:creationId xmlns:a16="http://schemas.microsoft.com/office/drawing/2014/main" id="{174FDA9D-91DA-D664-2659-195C9F6FADC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BCDA521-127E-5269-F2FF-600FE4FDEA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712656815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esus Lover Of My Soul_169_arr2_v2001">
            <a:extLst>
              <a:ext uri="{FF2B5EF4-FFF2-40B4-BE49-F238E27FC236}">
                <a16:creationId xmlns:a16="http://schemas.microsoft.com/office/drawing/2014/main" id="{51484D83-C728-BC1E-FA40-4F590815149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2DCC90D-15B1-ECF6-485B-7CDEA344F8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Jesus, Lover Of My Soul</a:t>
            </a:r>
          </a:p>
        </p:txBody>
      </p:sp>
    </p:spTree>
    <p:extLst>
      <p:ext uri="{BB962C8B-B14F-4D97-AF65-F5344CB8AC3E}">
        <p14:creationId xmlns:p14="http://schemas.microsoft.com/office/powerpoint/2010/main" val="2561618073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esus Lover Of My Soul_169_arr2_v2002">
            <a:extLst>
              <a:ext uri="{FF2B5EF4-FFF2-40B4-BE49-F238E27FC236}">
                <a16:creationId xmlns:a16="http://schemas.microsoft.com/office/drawing/2014/main" id="{84A3FB0B-7A87-420F-AD9D-F9B05E7FE3A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53C4222-6BD3-C0D9-B9A8-EA6947AEE1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614341478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esus Lover Of My Soul_169_arr2_v2003">
            <a:extLst>
              <a:ext uri="{FF2B5EF4-FFF2-40B4-BE49-F238E27FC236}">
                <a16:creationId xmlns:a16="http://schemas.microsoft.com/office/drawing/2014/main" id="{9E9B51D3-2C4D-1082-D3C0-3CFF711D88D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1643092-B0F0-EE88-EAA1-CBEBB8DAB9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420892854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esus Lover Of My Soul_169_arr2_v2004">
            <a:extLst>
              <a:ext uri="{FF2B5EF4-FFF2-40B4-BE49-F238E27FC236}">
                <a16:creationId xmlns:a16="http://schemas.microsoft.com/office/drawing/2014/main" id="{C07DC9DF-91DE-3DBD-5007-DC6744267CF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D68FCDF-2268-BEDD-7AB1-CBFC63E0CB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510653363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115</TotalTime>
  <Words>135</Words>
  <Application>Microsoft Office PowerPoint</Application>
  <PresentationFormat>Widescreen</PresentationFormat>
  <Paragraphs>38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42</cp:revision>
  <dcterms:created xsi:type="dcterms:W3CDTF">2013-12-23T05:43:46Z</dcterms:created>
  <dcterms:modified xsi:type="dcterms:W3CDTF">2025-04-11T04:01:45Z</dcterms:modified>
  <cp:category>PDHymns</cp:category>
</cp:coreProperties>
</file>