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Is Mine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 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1026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James C. Bonar (1845)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Theodore E. Perkins (1858)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09EF540-9144-5CF6-A571-C5A85BF4B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Is Mine</a:t>
            </a:r>
          </a:p>
        </p:txBody>
      </p:sp>
    </p:spTree>
    <p:extLst>
      <p:ext uri="{BB962C8B-B14F-4D97-AF65-F5344CB8AC3E}">
        <p14:creationId xmlns:p14="http://schemas.microsoft.com/office/powerpoint/2010/main" val="24845014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DBA918-16AB-71D6-39D3-1E8810E33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30853538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0E7AA5-9FB1-A8E1-39EE-8263BCA04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C78632A-920B-8108-CBAF-E05B6CDB1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Is Mine</a:t>
            </a:r>
          </a:p>
        </p:txBody>
      </p:sp>
    </p:spTree>
    <p:extLst>
      <p:ext uri="{BB962C8B-B14F-4D97-AF65-F5344CB8AC3E}">
        <p14:creationId xmlns:p14="http://schemas.microsoft.com/office/powerpoint/2010/main" val="35288163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B615B3-8011-ED81-021B-719E498EC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0D83F7F-301E-9264-E5E3-8CC569668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90315779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39F3CB-F143-C903-006D-CCBB0739B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FF9D70D-A30F-F911-5601-36B5E878C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Is Mine</a:t>
            </a:r>
          </a:p>
        </p:txBody>
      </p:sp>
    </p:spTree>
    <p:extLst>
      <p:ext uri="{BB962C8B-B14F-4D97-AF65-F5344CB8AC3E}">
        <p14:creationId xmlns:p14="http://schemas.microsoft.com/office/powerpoint/2010/main" val="14178555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4D56AD-D878-F9FB-6817-BEC835BEA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398303E-057E-C9D8-ABBA-7A0BD44D3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57088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120</TotalTime>
  <Words>83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2025-04-13T19:03:00Z</dcterms:modified>
  <cp:category>PDHymns</cp:category>
</cp:coreProperties>
</file>