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All The World To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ELIZABETH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8.6.8.6.8.8.4.4.3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491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3208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493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ECCEDE-ED30-2910-36D2-A55BFF05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644042-EFE7-3992-6475-EC40A5A1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7351151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6FBC8-BB30-DD2A-85C8-A79858F7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E97E5F-DA6C-F471-651F-9E1D8109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736396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B85EF-47E5-241C-E6A4-27CD145F4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6A23F6-52A7-6031-86C4-BA129427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323191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2B02F7-18C2-4FA3-B5D2-B80C9398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A8F529-824A-7C58-DCF8-697E8B4C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5083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23B83-DD19-055A-0767-5AE7AD6CE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4075328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C5DB8-7F17-C8D9-EE03-31D9E7F4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79642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4108E-0D5A-7DD5-1917-C187FB4E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8A5B29-C431-D6A9-6656-0A459D84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211872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FF60B-A336-5C78-8EC3-0B9EF6FF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69DC76-065B-A428-9E21-A2EFCE18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263790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10F9D-BA02-8B86-67BE-C1D79CA8C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5AE803-10E6-A055-813A-C6453DD8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0125797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1648B-1F74-49B5-D7B3-4A07AD96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E3ACFD-9A86-6B71-D200-B4B52F2E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46680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584C2-809B-F985-AB59-CB975E5F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5F882B-E5E4-C632-E926-0CCA54C8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43927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076E3-AF82-E504-C0BB-14FDCB52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0F22A-9FF1-C8D7-844F-3C970277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91869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</TotalTime>
  <Words>119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2025-04-13T18:55:02Z</dcterms:modified>
  <cp:category>PDHymns</cp:category>
</cp:coreProperties>
</file>