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Christ Is Risen Today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LLANFAIR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7.7.7.7.ALLELUIAS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6833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28350"/>
              </p:ext>
            </p:extLst>
          </p:nvPr>
        </p:nvGraphicFramePr>
        <p:xfrm>
          <a:off x="455613" y="3203575"/>
          <a:ext cx="9406142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Latin Hymn, 14th century,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Tr. by Lyra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Davidica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(1708), alt.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st.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4 by Charles Wesley (1740)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Robert Williams (1817)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hrist Is Risen Today_169_v1001">
            <a:extLst>
              <a:ext uri="{FF2B5EF4-FFF2-40B4-BE49-F238E27FC236}">
                <a16:creationId xmlns:a16="http://schemas.microsoft.com/office/drawing/2014/main" id="{691F6B2E-CF8F-6537-C1C2-B607D22AD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Christ Is Risen Today</a:t>
            </a:r>
          </a:p>
        </p:txBody>
      </p:sp>
    </p:spTree>
    <p:extLst>
      <p:ext uri="{BB962C8B-B14F-4D97-AF65-F5344CB8AC3E}">
        <p14:creationId xmlns:p14="http://schemas.microsoft.com/office/powerpoint/2010/main" val="21463229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hrist Is Risen Today_169_v1002">
            <a:extLst>
              <a:ext uri="{FF2B5EF4-FFF2-40B4-BE49-F238E27FC236}">
                <a16:creationId xmlns:a16="http://schemas.microsoft.com/office/drawing/2014/main" id="{BE6368AE-1A32-81AF-FADA-445953838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C3BC99-1851-223C-C2EE-4F716AB0F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983062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hrist Is Risen Today_169_v2001">
            <a:extLst>
              <a:ext uri="{FF2B5EF4-FFF2-40B4-BE49-F238E27FC236}">
                <a16:creationId xmlns:a16="http://schemas.microsoft.com/office/drawing/2014/main" id="{4005D1F6-C2AE-CD01-33F6-A2C3B5574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1DF4A1-9D81-B628-BBE6-36E864C7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Christ Is Risen Today</a:t>
            </a:r>
          </a:p>
        </p:txBody>
      </p:sp>
    </p:spTree>
    <p:extLst>
      <p:ext uri="{BB962C8B-B14F-4D97-AF65-F5344CB8AC3E}">
        <p14:creationId xmlns:p14="http://schemas.microsoft.com/office/powerpoint/2010/main" val="16185342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hrist Is Risen Today_169_v2002">
            <a:extLst>
              <a:ext uri="{FF2B5EF4-FFF2-40B4-BE49-F238E27FC236}">
                <a16:creationId xmlns:a16="http://schemas.microsoft.com/office/drawing/2014/main" id="{DF0CC779-0997-0C27-469E-555FC0E9E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BC5AD1-CE47-E093-8602-73486F42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393460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hrist Is Risen Today_169_v3001">
            <a:extLst>
              <a:ext uri="{FF2B5EF4-FFF2-40B4-BE49-F238E27FC236}">
                <a16:creationId xmlns:a16="http://schemas.microsoft.com/office/drawing/2014/main" id="{64D68842-2BB5-8ECB-5E69-BEAAC9988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D98730-158A-118E-49AE-C70EF858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Christ Is Risen Today</a:t>
            </a:r>
          </a:p>
        </p:txBody>
      </p:sp>
    </p:spTree>
    <p:extLst>
      <p:ext uri="{BB962C8B-B14F-4D97-AF65-F5344CB8AC3E}">
        <p14:creationId xmlns:p14="http://schemas.microsoft.com/office/powerpoint/2010/main" val="13402246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hrist Is Risen Today_169_v3002">
            <a:extLst>
              <a:ext uri="{FF2B5EF4-FFF2-40B4-BE49-F238E27FC236}">
                <a16:creationId xmlns:a16="http://schemas.microsoft.com/office/drawing/2014/main" id="{C56E8084-9CB0-06BB-8222-5635870F3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B74803-8BB5-A770-FB32-21F4D52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281272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hrist Is Risen Today_169_v4001">
            <a:extLst>
              <a:ext uri="{FF2B5EF4-FFF2-40B4-BE49-F238E27FC236}">
                <a16:creationId xmlns:a16="http://schemas.microsoft.com/office/drawing/2014/main" id="{F4415CA7-A008-EC26-6881-12724E85F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D450B9-7652-2525-9A2E-571421FBB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 Christ Is Risen Today</a:t>
            </a:r>
          </a:p>
        </p:txBody>
      </p:sp>
    </p:spTree>
    <p:extLst>
      <p:ext uri="{BB962C8B-B14F-4D97-AF65-F5344CB8AC3E}">
        <p14:creationId xmlns:p14="http://schemas.microsoft.com/office/powerpoint/2010/main" val="13634487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hrist Is Risen Today_169_v4002">
            <a:extLst>
              <a:ext uri="{FF2B5EF4-FFF2-40B4-BE49-F238E27FC236}">
                <a16:creationId xmlns:a16="http://schemas.microsoft.com/office/drawing/2014/main" id="{3912F646-4E22-DD50-1974-F223E33A40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8112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123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2025-04-08T20:35:35Z</dcterms:modified>
  <cp:category>PDHymns</cp:category>
</cp:coreProperties>
</file>