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7" r:id="rId5"/>
    <p:sldId id="285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Calls Us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GALILEE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8.7.8.7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/D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9408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4959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Cecil F. Alexander (1852)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H. Jude (1887)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1001">
            <a:extLst>
              <a:ext uri="{FF2B5EF4-FFF2-40B4-BE49-F238E27FC236}">
                <a16:creationId xmlns:a16="http://schemas.microsoft.com/office/drawing/2014/main" id="{36361322-F7CF-A229-7DD3-9CED08C0EC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2927872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1002">
            <a:extLst>
              <a:ext uri="{FF2B5EF4-FFF2-40B4-BE49-F238E27FC236}">
                <a16:creationId xmlns:a16="http://schemas.microsoft.com/office/drawing/2014/main" id="{361C9B98-75F9-4E14-2BB5-C0DF167DE9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2028260-AB57-86E9-ABA7-127324FE3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661555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2o3o4001">
            <a:extLst>
              <a:ext uri="{FF2B5EF4-FFF2-40B4-BE49-F238E27FC236}">
                <a16:creationId xmlns:a16="http://schemas.microsoft.com/office/drawing/2014/main" id="{0000C0E9-ACA9-CCF3-4509-235175A3AB7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49F5119-7276-1F23-A08A-1D9F98CB4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35484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2o3o4002">
            <a:extLst>
              <a:ext uri="{FF2B5EF4-FFF2-40B4-BE49-F238E27FC236}">
                <a16:creationId xmlns:a16="http://schemas.microsoft.com/office/drawing/2014/main" id="{27A9CEC6-3ED9-BAC1-2537-6137B499FE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CE81D8-A3D7-6BE9-4A97-D7CD93A3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660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3o3o4001">
            <a:extLst>
              <a:ext uri="{FF2B5EF4-FFF2-40B4-BE49-F238E27FC236}">
                <a16:creationId xmlns:a16="http://schemas.microsoft.com/office/drawing/2014/main" id="{EA741A69-6019-F6AE-4935-0DD0CC25B1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8669365-4DAA-6535-7DAF-99A23C9A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70804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3o3o4002">
            <a:extLst>
              <a:ext uri="{FF2B5EF4-FFF2-40B4-BE49-F238E27FC236}">
                <a16:creationId xmlns:a16="http://schemas.microsoft.com/office/drawing/2014/main" id="{D37C6C1E-F556-4DC9-F17F-30BCAB8B293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F710D24-04CA-D1C3-BA5D-3B3EAE9FD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57379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4o4001">
            <a:extLst>
              <a:ext uri="{FF2B5EF4-FFF2-40B4-BE49-F238E27FC236}">
                <a16:creationId xmlns:a16="http://schemas.microsoft.com/office/drawing/2014/main" id="{3703303B-DE4A-D178-10BF-01F6BB7DF0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EFCAE48-3871-9B17-9B48-15A4C7E99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322180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4o4002">
            <a:extLst>
              <a:ext uri="{FF2B5EF4-FFF2-40B4-BE49-F238E27FC236}">
                <a16:creationId xmlns:a16="http://schemas.microsoft.com/office/drawing/2014/main" id="{AE5F1F2E-6F11-24A4-E625-A8A2738B3FC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E7C8E7-317F-5380-0CFB-207380BE0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67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95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2025-04-08T20:21:27Z</dcterms:modified>
  <cp:category>PDHymns</cp:category>
</cp:coreProperties>
</file>