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7" r:id="rId5"/>
    <p:sldId id="285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Jesus Calls Us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GALILEE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8.7.8.7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/D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79408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4959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Cecil F. Alexander (1852)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William H. Jude (1887)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1001">
            <a:extLst>
              <a:ext uri="{FF2B5EF4-FFF2-40B4-BE49-F238E27FC236}">
                <a16:creationId xmlns:a16="http://schemas.microsoft.com/office/drawing/2014/main" id="{36361322-F7CF-A229-7DD3-9CED08C0ECB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Jesus Calls Us</a:t>
            </a:r>
          </a:p>
        </p:txBody>
      </p:sp>
    </p:spTree>
    <p:extLst>
      <p:ext uri="{BB962C8B-B14F-4D97-AF65-F5344CB8AC3E}">
        <p14:creationId xmlns:p14="http://schemas.microsoft.com/office/powerpoint/2010/main" val="29278728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1002">
            <a:extLst>
              <a:ext uri="{FF2B5EF4-FFF2-40B4-BE49-F238E27FC236}">
                <a16:creationId xmlns:a16="http://schemas.microsoft.com/office/drawing/2014/main" id="{361C9B98-75F9-4E14-2BB5-C0DF167DE9A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2028260-AB57-86E9-ABA7-127324FE3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56615550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2o3o4001">
            <a:extLst>
              <a:ext uri="{FF2B5EF4-FFF2-40B4-BE49-F238E27FC236}">
                <a16:creationId xmlns:a16="http://schemas.microsoft.com/office/drawing/2014/main" id="{BFECDF6B-116E-84E9-7B88-0F461811153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DCFE2D9-83BC-4959-4C04-821EF2FBC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Jesus Calls Us</a:t>
            </a:r>
          </a:p>
        </p:txBody>
      </p:sp>
    </p:spTree>
    <p:extLst>
      <p:ext uri="{BB962C8B-B14F-4D97-AF65-F5344CB8AC3E}">
        <p14:creationId xmlns:p14="http://schemas.microsoft.com/office/powerpoint/2010/main" val="4064083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2o3o4002">
            <a:extLst>
              <a:ext uri="{FF2B5EF4-FFF2-40B4-BE49-F238E27FC236}">
                <a16:creationId xmlns:a16="http://schemas.microsoft.com/office/drawing/2014/main" id="{F29BD455-BBD1-9882-9D0E-1D2754ABDD2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DE9D7DF-9E70-2703-ECCD-A88453B21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974979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3o3o4001">
            <a:extLst>
              <a:ext uri="{FF2B5EF4-FFF2-40B4-BE49-F238E27FC236}">
                <a16:creationId xmlns:a16="http://schemas.microsoft.com/office/drawing/2014/main" id="{98ADC572-1A20-30B4-CF61-5AA3F41155F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A54618F-4153-1A08-F7EF-47D859A9E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Jesus Calls Us</a:t>
            </a:r>
          </a:p>
        </p:txBody>
      </p:sp>
    </p:spTree>
    <p:extLst>
      <p:ext uri="{BB962C8B-B14F-4D97-AF65-F5344CB8AC3E}">
        <p14:creationId xmlns:p14="http://schemas.microsoft.com/office/powerpoint/2010/main" val="1647998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Calls Us_169_arr1_v3o3o4002">
            <a:extLst>
              <a:ext uri="{FF2B5EF4-FFF2-40B4-BE49-F238E27FC236}">
                <a16:creationId xmlns:a16="http://schemas.microsoft.com/office/drawing/2014/main" id="{DBF1A182-CED8-9C84-642D-72380FB9D73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C8FFED0-98B1-1501-AD21-264E01038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 dirty="0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4265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118</TotalTime>
  <Words>85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2025-04-08T20:23:12Z</dcterms:modified>
  <cp:category>PDHymns</cp:category>
</cp:coreProperties>
</file>