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Ivory Palaces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0365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428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3o4001">
            <a:extLst>
              <a:ext uri="{FF2B5EF4-FFF2-40B4-BE49-F238E27FC236}">
                <a16:creationId xmlns:a16="http://schemas.microsoft.com/office/drawing/2014/main" id="{73CE8699-7DD1-54DF-6C5D-FC9AFC830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B9C4B0-AD62-ECB8-498A-CDCB3396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0765374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3o4002">
            <a:extLst>
              <a:ext uri="{FF2B5EF4-FFF2-40B4-BE49-F238E27FC236}">
                <a16:creationId xmlns:a16="http://schemas.microsoft.com/office/drawing/2014/main" id="{09E4EEAE-3F53-124C-AC91-4ED865AB6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732840-DB8A-6518-8E3A-AD8B0CB48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124067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3D037468-8785-C1C7-D31A-1A5EEDCEB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56B6C8-C7D1-25D3-4D23-D23D745A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64045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82420595-D9DC-557E-5142-0B9EC52B2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BB704A-2679-C2B4-04A6-6E4DCD17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232251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4o4001">
            <a:extLst>
              <a:ext uri="{FF2B5EF4-FFF2-40B4-BE49-F238E27FC236}">
                <a16:creationId xmlns:a16="http://schemas.microsoft.com/office/drawing/2014/main" id="{2601944F-F8EE-CA78-4277-2E065D150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0C1575-AD13-2475-7D46-C8BD0C76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4002643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4o4002">
            <a:extLst>
              <a:ext uri="{FF2B5EF4-FFF2-40B4-BE49-F238E27FC236}">
                <a16:creationId xmlns:a16="http://schemas.microsoft.com/office/drawing/2014/main" id="{08BA8F1F-1648-A30B-F2AF-3ECCACA61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9766DE-964F-5273-233E-C98A235E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676421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A8213C22-0B9D-76D9-222C-D78A2FD4A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2A704E-BEAA-B3D4-BBE6-49769487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389654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D463776C-191A-ACEF-BE0C-39950830FB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060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1">
            <a:extLst>
              <a:ext uri="{FF2B5EF4-FFF2-40B4-BE49-F238E27FC236}">
                <a16:creationId xmlns:a16="http://schemas.microsoft.com/office/drawing/2014/main" id="{51823209-CF9B-99FD-96E9-985684CFE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20754129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2">
            <a:extLst>
              <a:ext uri="{FF2B5EF4-FFF2-40B4-BE49-F238E27FC236}">
                <a16:creationId xmlns:a16="http://schemas.microsoft.com/office/drawing/2014/main" id="{E06A061B-8176-EFDF-96EC-DEA78639C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27B11-324A-DE3E-F518-EF6BD325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27114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B8A9F76E-4AD4-E6CD-9EDD-51B70BD3B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8A32AF-ABC0-B6F6-C843-4B6A50E9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83484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1C8E639A-34E6-A39B-79A2-E164E7BEF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1DD48-75D1-D7C0-4396-CE00CBD5C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34380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1">
            <a:extLst>
              <a:ext uri="{FF2B5EF4-FFF2-40B4-BE49-F238E27FC236}">
                <a16:creationId xmlns:a16="http://schemas.microsoft.com/office/drawing/2014/main" id="{3FF30B6D-3D8E-3D88-C831-A7971CA57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1A721-6583-FF89-12BE-77DC09AE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001316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2">
            <a:extLst>
              <a:ext uri="{FF2B5EF4-FFF2-40B4-BE49-F238E27FC236}">
                <a16:creationId xmlns:a16="http://schemas.microsoft.com/office/drawing/2014/main" id="{10604059-F385-773D-C5AA-4EAB051B0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BE6E78-9FDA-6AC7-C554-D447F1F3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62776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1">
            <a:extLst>
              <a:ext uri="{FF2B5EF4-FFF2-40B4-BE49-F238E27FC236}">
                <a16:creationId xmlns:a16="http://schemas.microsoft.com/office/drawing/2014/main" id="{DA183FE9-00A4-E741-55B0-39CA58F2E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8D1807-585D-F129-9D85-0AA7D90C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68385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C002">
            <a:extLst>
              <a:ext uri="{FF2B5EF4-FFF2-40B4-BE49-F238E27FC236}">
                <a16:creationId xmlns:a16="http://schemas.microsoft.com/office/drawing/2014/main" id="{C81ECCE8-73C2-6A32-6FE4-A69DB56C6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036B97-2826-BE1B-F076-79BDB0CA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86256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2025-04-06T20:31:12Z</dcterms:modified>
  <cp:category>PDHymns</cp:category>
</cp:coreProperties>
</file>